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2"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28FAC-4172-D153-974D-77661EBF44AD}" v="44" dt="2024-09-18T13:02:28.404"/>
    <p1510:client id="{0DD2B78E-7DC1-08D7-5F14-30FF8F8BDDA1}" v="27" dt="2024-09-19T12:01:35.612"/>
    <p1510:client id="{55489577-F1A3-C8D0-CA3D-05C2ADE05DDE}" v="49" dt="2024-09-18T13:09:46.904"/>
    <p1510:client id="{5CEEC6A0-6586-C59E-EDE3-680FE4722F4F}" v="55" dt="2024-09-18T13:05:36.692"/>
    <p1510:client id="{AA64E571-4811-2CC5-EB18-DC9FD871524B}" v="188" dt="2024-09-19T16:33:22.592"/>
    <p1510:client id="{DB17DAC7-91D0-64F0-2567-239A21A0E2AE}" v="80" dt="2024-09-18T09:05:23.640"/>
    <p1510:client id="{E45E665E-F0F4-42F7-C25B-58BBC96A3B2A}" v="803" dt="2024-09-20T08:10:30.624"/>
    <p1510:client id="{F3624A09-B6A9-FB4C-8265-904F2A5951DF}" v="24" dt="2024-09-18T13:03:08.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11DalJam (SIX) (WWC)" userId="ca58313b-ec7d-4ef4-90a2-7e1f2d03c32b" providerId="ADAL" clId="{6E018FB3-2131-4DC5-94BD-32F9EC80F535}"/>
    <pc:docChg chg="custSel modSld">
      <pc:chgData name="11DalJam (SIX) (WWC)" userId="ca58313b-ec7d-4ef4-90a2-7e1f2d03c32b" providerId="ADAL" clId="{6E018FB3-2131-4DC5-94BD-32F9EC80F535}" dt="2024-09-18T12:55:48.290" v="144" actId="1076"/>
      <pc:docMkLst>
        <pc:docMk/>
      </pc:docMkLst>
      <pc:sldChg chg="addSp delSp modSp mod">
        <pc:chgData name="11DalJam (SIX) (WWC)" userId="ca58313b-ec7d-4ef4-90a2-7e1f2d03c32b" providerId="ADAL" clId="{6E018FB3-2131-4DC5-94BD-32F9EC80F535}" dt="2024-09-18T12:55:48.290" v="144" actId="1076"/>
        <pc:sldMkLst>
          <pc:docMk/>
          <pc:sldMk cId="1649582540" sldId="261"/>
        </pc:sldMkLst>
        <pc:spChg chg="mod">
          <ac:chgData name="11DalJam (SIX) (WWC)" userId="ca58313b-ec7d-4ef4-90a2-7e1f2d03c32b" providerId="ADAL" clId="{6E018FB3-2131-4DC5-94BD-32F9EC80F535}" dt="2024-09-18T12:47:17.620" v="134" actId="1076"/>
          <ac:spMkLst>
            <pc:docMk/>
            <pc:sldMk cId="1649582540" sldId="261"/>
            <ac:spMk id="2" creationId="{4D3BD8AA-5ACA-4F60-878F-2103A4821957}"/>
          </ac:spMkLst>
        </pc:spChg>
        <pc:spChg chg="mod">
          <ac:chgData name="11DalJam (SIX) (WWC)" userId="ca58313b-ec7d-4ef4-90a2-7e1f2d03c32b" providerId="ADAL" clId="{6E018FB3-2131-4DC5-94BD-32F9EC80F535}" dt="2024-09-18T12:48:09.291" v="138" actId="20577"/>
          <ac:spMkLst>
            <pc:docMk/>
            <pc:sldMk cId="1649582540" sldId="261"/>
            <ac:spMk id="3" creationId="{B64DB4FD-4DC2-477A-990C-DD88AA1B2C86}"/>
          </ac:spMkLst>
        </pc:spChg>
        <pc:picChg chg="add del mod">
          <ac:chgData name="11DalJam (SIX) (WWC)" userId="ca58313b-ec7d-4ef4-90a2-7e1f2d03c32b" providerId="ADAL" clId="{6E018FB3-2131-4DC5-94BD-32F9EC80F535}" dt="2024-09-18T12:47:10.057" v="132" actId="478"/>
          <ac:picMkLst>
            <pc:docMk/>
            <pc:sldMk cId="1649582540" sldId="261"/>
            <ac:picMk id="1026" creationId="{78797AA7-7BBC-4FF6-80E8-FBBA6B635B98}"/>
          </ac:picMkLst>
        </pc:picChg>
        <pc:picChg chg="add mod">
          <ac:chgData name="11DalJam (SIX) (WWC)" userId="ca58313b-ec7d-4ef4-90a2-7e1f2d03c32b" providerId="ADAL" clId="{6E018FB3-2131-4DC5-94BD-32F9EC80F535}" dt="2024-09-18T12:48:14.182" v="139" actId="1076"/>
          <ac:picMkLst>
            <pc:docMk/>
            <pc:sldMk cId="1649582540" sldId="261"/>
            <ac:picMk id="1028" creationId="{378B4DD2-E422-4915-9C40-E2C705F6A199}"/>
          </ac:picMkLst>
        </pc:picChg>
        <pc:picChg chg="add mod">
          <ac:chgData name="11DalJam (SIX) (WWC)" userId="ca58313b-ec7d-4ef4-90a2-7e1f2d03c32b" providerId="ADAL" clId="{6E018FB3-2131-4DC5-94BD-32F9EC80F535}" dt="2024-09-18T12:52:43.528" v="141" actId="14100"/>
          <ac:picMkLst>
            <pc:docMk/>
            <pc:sldMk cId="1649582540" sldId="261"/>
            <ac:picMk id="1030" creationId="{8353A99D-EEA7-47F2-8BE4-1AE6340652DF}"/>
          </ac:picMkLst>
        </pc:picChg>
        <pc:picChg chg="add mod">
          <ac:chgData name="11DalJam (SIX) (WWC)" userId="ca58313b-ec7d-4ef4-90a2-7e1f2d03c32b" providerId="ADAL" clId="{6E018FB3-2131-4DC5-94BD-32F9EC80F535}" dt="2024-09-18T12:55:48.290" v="144" actId="1076"/>
          <ac:picMkLst>
            <pc:docMk/>
            <pc:sldMk cId="1649582540" sldId="261"/>
            <ac:picMk id="1032" creationId="{2288C404-7E8A-4DAC-9001-59BE802304A4}"/>
          </ac:picMkLst>
        </pc:picChg>
      </pc:sldChg>
    </pc:docChg>
  </pc:docChgLst>
  <pc:docChgLst>
    <pc:chgData name="11PODEmi (SIX) (WWC)" userId="S::11podemi@six.ttlt.org.uk::dc8ad575-3a91-42b7-83ee-99263aace24a" providerId="AD" clId="Web-{5CEEC6A0-6586-C59E-EDE3-680FE4722F4F}"/>
    <pc:docChg chg="modSld">
      <pc:chgData name="11PODEmi (SIX) (WWC)" userId="S::11podemi@six.ttlt.org.uk::dc8ad575-3a91-42b7-83ee-99263aace24a" providerId="AD" clId="Web-{5CEEC6A0-6586-C59E-EDE3-680FE4722F4F}" dt="2024-09-18T13:05:36.692" v="44" actId="20577"/>
      <pc:docMkLst>
        <pc:docMk/>
      </pc:docMkLst>
      <pc:sldChg chg="modSp">
        <pc:chgData name="11PODEmi (SIX) (WWC)" userId="S::11podemi@six.ttlt.org.uk::dc8ad575-3a91-42b7-83ee-99263aace24a" providerId="AD" clId="Web-{5CEEC6A0-6586-C59E-EDE3-680FE4722F4F}" dt="2024-09-18T13:05:36.692" v="44" actId="20577"/>
        <pc:sldMkLst>
          <pc:docMk/>
          <pc:sldMk cId="1181666023" sldId="256"/>
        </pc:sldMkLst>
        <pc:spChg chg="mod">
          <ac:chgData name="11PODEmi (SIX) (WWC)" userId="S::11podemi@six.ttlt.org.uk::dc8ad575-3a91-42b7-83ee-99263aace24a" providerId="AD" clId="Web-{5CEEC6A0-6586-C59E-EDE3-680FE4722F4F}" dt="2024-09-18T13:05:36.692" v="44" actId="20577"/>
          <ac:spMkLst>
            <pc:docMk/>
            <pc:sldMk cId="1181666023" sldId="256"/>
            <ac:spMk id="2" creationId="{0E2409F5-6153-4AAC-9757-77ED3746CE4B}"/>
          </ac:spMkLst>
        </pc:spChg>
        <pc:spChg chg="mod">
          <ac:chgData name="11PODEmi (SIX) (WWC)" userId="S::11podemi@six.ttlt.org.uk::dc8ad575-3a91-42b7-83ee-99263aace24a" providerId="AD" clId="Web-{5CEEC6A0-6586-C59E-EDE3-680FE4722F4F}" dt="2024-09-18T13:05:12.332" v="26" actId="20577"/>
          <ac:spMkLst>
            <pc:docMk/>
            <pc:sldMk cId="1181666023" sldId="256"/>
            <ac:spMk id="3" creationId="{D377E099-BCF4-410A-AFD8-8229569185CC}"/>
          </ac:spMkLst>
        </pc:spChg>
      </pc:sldChg>
      <pc:sldChg chg="modSp">
        <pc:chgData name="11PODEmi (SIX) (WWC)" userId="S::11podemi@six.ttlt.org.uk::dc8ad575-3a91-42b7-83ee-99263aace24a" providerId="AD" clId="Web-{5CEEC6A0-6586-C59E-EDE3-680FE4722F4F}" dt="2024-09-18T13:04:23.783" v="9" actId="14100"/>
        <pc:sldMkLst>
          <pc:docMk/>
          <pc:sldMk cId="3839344016" sldId="260"/>
        </pc:sldMkLst>
        <pc:spChg chg="mod">
          <ac:chgData name="11PODEmi (SIX) (WWC)" userId="S::11podemi@six.ttlt.org.uk::dc8ad575-3a91-42b7-83ee-99263aace24a" providerId="AD" clId="Web-{5CEEC6A0-6586-C59E-EDE3-680FE4722F4F}" dt="2024-09-18T13:03:42.360" v="2" actId="20577"/>
          <ac:spMkLst>
            <pc:docMk/>
            <pc:sldMk cId="3839344016" sldId="260"/>
            <ac:spMk id="3" creationId="{07DF55B8-D255-418D-B896-7C90437913EE}"/>
          </ac:spMkLst>
        </pc:spChg>
        <pc:spChg chg="mod">
          <ac:chgData name="11PODEmi (SIX) (WWC)" userId="S::11podemi@six.ttlt.org.uk::dc8ad575-3a91-42b7-83ee-99263aace24a" providerId="AD" clId="Web-{5CEEC6A0-6586-C59E-EDE3-680FE4722F4F}" dt="2024-09-18T13:04:21.127" v="8" actId="20577"/>
          <ac:spMkLst>
            <pc:docMk/>
            <pc:sldMk cId="3839344016" sldId="260"/>
            <ac:spMk id="6" creationId="{7045D1A1-9F57-4A14-9D6A-5FB9BD435FFD}"/>
          </ac:spMkLst>
        </pc:spChg>
        <pc:spChg chg="mod">
          <ac:chgData name="11PODEmi (SIX) (WWC)" userId="S::11podemi@six.ttlt.org.uk::dc8ad575-3a91-42b7-83ee-99263aace24a" providerId="AD" clId="Web-{5CEEC6A0-6586-C59E-EDE3-680FE4722F4F}" dt="2024-09-18T13:04:23.783" v="9" actId="14100"/>
          <ac:spMkLst>
            <pc:docMk/>
            <pc:sldMk cId="3839344016" sldId="260"/>
            <ac:spMk id="8" creationId="{C828F5C1-9754-4439-9122-BDC4DE3CCB3D}"/>
          </ac:spMkLst>
        </pc:spChg>
      </pc:sldChg>
    </pc:docChg>
  </pc:docChgLst>
  <pc:docChgLst>
    <pc:chgData name="11DalJam (SIX) (WWC)" userId="S::11daljam@six.ttlt.org.uk::ca58313b-ec7d-4ef4-90a2-7e1f2d03c32b" providerId="AD" clId="Web-{AA64E571-4811-2CC5-EB18-DC9FD871524B}"/>
    <pc:docChg chg="modSld">
      <pc:chgData name="11DalJam (SIX) (WWC)" userId="S::11daljam@six.ttlt.org.uk::ca58313b-ec7d-4ef4-90a2-7e1f2d03c32b" providerId="AD" clId="Web-{AA64E571-4811-2CC5-EB18-DC9FD871524B}" dt="2024-09-19T16:33:22.592" v="194" actId="20577"/>
      <pc:docMkLst>
        <pc:docMk/>
      </pc:docMkLst>
      <pc:sldChg chg="addSp delSp modSp mod setBg">
        <pc:chgData name="11DalJam (SIX) (WWC)" userId="S::11daljam@six.ttlt.org.uk::ca58313b-ec7d-4ef4-90a2-7e1f2d03c32b" providerId="AD" clId="Web-{AA64E571-4811-2CC5-EB18-DC9FD871524B}" dt="2024-09-19T16:33:22.592" v="194" actId="20577"/>
        <pc:sldMkLst>
          <pc:docMk/>
          <pc:sldMk cId="1649582540" sldId="261"/>
        </pc:sldMkLst>
        <pc:spChg chg="mod">
          <ac:chgData name="11DalJam (SIX) (WWC)" userId="S::11daljam@six.ttlt.org.uk::ca58313b-ec7d-4ef4-90a2-7e1f2d03c32b" providerId="AD" clId="Web-{AA64E571-4811-2CC5-EB18-DC9FD871524B}" dt="2024-09-19T16:33:22.592" v="194" actId="20577"/>
          <ac:spMkLst>
            <pc:docMk/>
            <pc:sldMk cId="1649582540" sldId="261"/>
            <ac:spMk id="2" creationId="{4D3BD8AA-5ACA-4F60-878F-2103A4821957}"/>
          </ac:spMkLst>
        </pc:spChg>
        <pc:spChg chg="mod ord">
          <ac:chgData name="11DalJam (SIX) (WWC)" userId="S::11daljam@six.ttlt.org.uk::ca58313b-ec7d-4ef4-90a2-7e1f2d03c32b" providerId="AD" clId="Web-{AA64E571-4811-2CC5-EB18-DC9FD871524B}" dt="2024-09-19T16:31:53.354" v="183" actId="1076"/>
          <ac:spMkLst>
            <pc:docMk/>
            <pc:sldMk cId="1649582540" sldId="261"/>
            <ac:spMk id="3" creationId="{B64DB4FD-4DC2-477A-990C-DD88AA1B2C86}"/>
          </ac:spMkLst>
        </pc:spChg>
        <pc:spChg chg="add del">
          <ac:chgData name="11DalJam (SIX) (WWC)" userId="S::11daljam@six.ttlt.org.uk::ca58313b-ec7d-4ef4-90a2-7e1f2d03c32b" providerId="AD" clId="Web-{AA64E571-4811-2CC5-EB18-DC9FD871524B}" dt="2024-09-19T16:30:25.522" v="173"/>
          <ac:spMkLst>
            <pc:docMk/>
            <pc:sldMk cId="1649582540" sldId="261"/>
            <ac:spMk id="1037" creationId="{AD96FDFD-4E42-4A06-B8B5-768A1DB9C2A9}"/>
          </ac:spMkLst>
        </pc:spChg>
        <pc:spChg chg="add del">
          <ac:chgData name="11DalJam (SIX) (WWC)" userId="S::11daljam@six.ttlt.org.uk::ca58313b-ec7d-4ef4-90a2-7e1f2d03c32b" providerId="AD" clId="Web-{AA64E571-4811-2CC5-EB18-DC9FD871524B}" dt="2024-09-19T16:30:36.788" v="175"/>
          <ac:spMkLst>
            <pc:docMk/>
            <pc:sldMk cId="1649582540" sldId="261"/>
            <ac:spMk id="1039" creationId="{136A4AB6-B72B-4CC6-ADCF-BE807B6C3D71}"/>
          </ac:spMkLst>
        </pc:spChg>
        <pc:spChg chg="add del">
          <ac:chgData name="11DalJam (SIX) (WWC)" userId="S::11daljam@six.ttlt.org.uk::ca58313b-ec7d-4ef4-90a2-7e1f2d03c32b" providerId="AD" clId="Web-{AA64E571-4811-2CC5-EB18-DC9FD871524B}" dt="2024-09-19T16:30:36.788" v="175"/>
          <ac:spMkLst>
            <pc:docMk/>
            <pc:sldMk cId="1649582540" sldId="261"/>
            <ac:spMk id="1040" creationId="{5EBC18B6-E5C3-4AD1-97A4-E6A3477A0BB9}"/>
          </ac:spMkLst>
        </pc:spChg>
        <pc:spChg chg="add del">
          <ac:chgData name="11DalJam (SIX) (WWC)" userId="S::11daljam@six.ttlt.org.uk::ca58313b-ec7d-4ef4-90a2-7e1f2d03c32b" providerId="AD" clId="Web-{AA64E571-4811-2CC5-EB18-DC9FD871524B}" dt="2024-09-19T16:30:36.788" v="175"/>
          <ac:spMkLst>
            <pc:docMk/>
            <pc:sldMk cId="1649582540" sldId="261"/>
            <ac:spMk id="1041" creationId="{B35D540D-9486-4236-952A-F72DC52D79BF}"/>
          </ac:spMkLst>
        </pc:spChg>
        <pc:spChg chg="add del">
          <ac:chgData name="11DalJam (SIX) (WWC)" userId="S::11daljam@six.ttlt.org.uk::ca58313b-ec7d-4ef4-90a2-7e1f2d03c32b" providerId="AD" clId="Web-{AA64E571-4811-2CC5-EB18-DC9FD871524B}" dt="2024-09-19T16:30:52.570" v="178"/>
          <ac:spMkLst>
            <pc:docMk/>
            <pc:sldMk cId="1649582540" sldId="261"/>
            <ac:spMk id="1043" creationId="{B3684CCF-CEBB-4D8E-A366-95E43D4C790B}"/>
          </ac:spMkLst>
        </pc:spChg>
        <pc:spChg chg="add del">
          <ac:chgData name="11DalJam (SIX) (WWC)" userId="S::11daljam@six.ttlt.org.uk::ca58313b-ec7d-4ef4-90a2-7e1f2d03c32b" providerId="AD" clId="Web-{AA64E571-4811-2CC5-EB18-DC9FD871524B}" dt="2024-09-19T16:30:52.570" v="178"/>
          <ac:spMkLst>
            <pc:docMk/>
            <pc:sldMk cId="1649582540" sldId="261"/>
            <ac:spMk id="1044" creationId="{70BEB1E7-2F88-40BC-B73D-42E5B6F80BFC}"/>
          </ac:spMkLst>
        </pc:spChg>
        <pc:spChg chg="add">
          <ac:chgData name="11DalJam (SIX) (WWC)" userId="S::11daljam@six.ttlt.org.uk::ca58313b-ec7d-4ef4-90a2-7e1f2d03c32b" providerId="AD" clId="Web-{AA64E571-4811-2CC5-EB18-DC9FD871524B}" dt="2024-09-19T16:30:52.570" v="178"/>
          <ac:spMkLst>
            <pc:docMk/>
            <pc:sldMk cId="1649582540" sldId="261"/>
            <ac:spMk id="1049" creationId="{2ABE1108-6423-4E53-85A1-817683043C77}"/>
          </ac:spMkLst>
        </pc:spChg>
        <pc:picChg chg="add mod ord">
          <ac:chgData name="11DalJam (SIX) (WWC)" userId="S::11daljam@six.ttlt.org.uk::ca58313b-ec7d-4ef4-90a2-7e1f2d03c32b" providerId="AD" clId="Web-{AA64E571-4811-2CC5-EB18-DC9FD871524B}" dt="2024-09-19T16:32:20.027" v="185" actId="1076"/>
          <ac:picMkLst>
            <pc:docMk/>
            <pc:sldMk cId="1649582540" sldId="261"/>
            <ac:picMk id="4" creationId="{B8D724CD-0E05-D9BE-EA28-30ADCED76908}"/>
          </ac:picMkLst>
        </pc:picChg>
        <pc:picChg chg="del">
          <ac:chgData name="11DalJam (SIX) (WWC)" userId="S::11daljam@six.ttlt.org.uk::ca58313b-ec7d-4ef4-90a2-7e1f2d03c32b" providerId="AD" clId="Web-{AA64E571-4811-2CC5-EB18-DC9FD871524B}" dt="2024-09-19T15:47:42.253" v="113"/>
          <ac:picMkLst>
            <pc:docMk/>
            <pc:sldMk cId="1649582540" sldId="261"/>
            <ac:picMk id="1028" creationId="{378B4DD2-E422-4915-9C40-E2C705F6A199}"/>
          </ac:picMkLst>
        </pc:picChg>
        <pc:picChg chg="mod ord">
          <ac:chgData name="11DalJam (SIX) (WWC)" userId="S::11daljam@six.ttlt.org.uk::ca58313b-ec7d-4ef4-90a2-7e1f2d03c32b" providerId="AD" clId="Web-{AA64E571-4811-2CC5-EB18-DC9FD871524B}" dt="2024-09-19T16:32:28.965" v="187" actId="1076"/>
          <ac:picMkLst>
            <pc:docMk/>
            <pc:sldMk cId="1649582540" sldId="261"/>
            <ac:picMk id="1030" creationId="{8353A99D-EEA7-47F2-8BE4-1AE6340652DF}"/>
          </ac:picMkLst>
        </pc:picChg>
        <pc:picChg chg="mod">
          <ac:chgData name="11DalJam (SIX) (WWC)" userId="S::11daljam@six.ttlt.org.uk::ca58313b-ec7d-4ef4-90a2-7e1f2d03c32b" providerId="AD" clId="Web-{AA64E571-4811-2CC5-EB18-DC9FD871524B}" dt="2024-09-19T16:30:52.570" v="178"/>
          <ac:picMkLst>
            <pc:docMk/>
            <pc:sldMk cId="1649582540" sldId="261"/>
            <ac:picMk id="1032" creationId="{2288C404-7E8A-4DAC-9001-59BE802304A4}"/>
          </ac:picMkLst>
        </pc:picChg>
      </pc:sldChg>
    </pc:docChg>
  </pc:docChgLst>
  <pc:docChgLst>
    <pc:chgData name="11PODEmi (SIX) (WWC)" userId="dc8ad575-3a91-42b7-83ee-99263aace24a" providerId="ADAL" clId="{C77D9279-EE4B-4575-BF35-A444ED749517}"/>
    <pc:docChg chg="modSld">
      <pc:chgData name="11PODEmi (SIX) (WWC)" userId="dc8ad575-3a91-42b7-83ee-99263aace24a" providerId="ADAL" clId="{C77D9279-EE4B-4575-BF35-A444ED749517}" dt="2024-09-18T13:00:55.125" v="11" actId="767"/>
      <pc:docMkLst>
        <pc:docMk/>
      </pc:docMkLst>
      <pc:sldChg chg="addSp delSp modSp">
        <pc:chgData name="11PODEmi (SIX) (WWC)" userId="dc8ad575-3a91-42b7-83ee-99263aace24a" providerId="ADAL" clId="{C77D9279-EE4B-4575-BF35-A444ED749517}" dt="2024-09-18T13:00:55.125" v="11" actId="767"/>
        <pc:sldMkLst>
          <pc:docMk/>
          <pc:sldMk cId="1181666023" sldId="256"/>
        </pc:sldMkLst>
        <pc:spChg chg="add mod">
          <ac:chgData name="11PODEmi (SIX) (WWC)" userId="dc8ad575-3a91-42b7-83ee-99263aace24a" providerId="ADAL" clId="{C77D9279-EE4B-4575-BF35-A444ED749517}" dt="2024-09-18T13:00:55.125" v="11" actId="767"/>
          <ac:spMkLst>
            <pc:docMk/>
            <pc:sldMk cId="1181666023" sldId="256"/>
            <ac:spMk id="7" creationId="{0590CFCA-3113-4B15-966D-E9F3237978B0}"/>
          </ac:spMkLst>
        </pc:spChg>
        <pc:picChg chg="add">
          <ac:chgData name="11PODEmi (SIX) (WWC)" userId="dc8ad575-3a91-42b7-83ee-99263aace24a" providerId="ADAL" clId="{C77D9279-EE4B-4575-BF35-A444ED749517}" dt="2024-09-18T12:49:31.436" v="1"/>
          <ac:picMkLst>
            <pc:docMk/>
            <pc:sldMk cId="1181666023" sldId="256"/>
            <ac:picMk id="5" creationId="{CA9B2979-F5DA-48AE-9FC9-871A6BA2E18C}"/>
          </ac:picMkLst>
        </pc:picChg>
        <pc:picChg chg="add del mod">
          <ac:chgData name="11PODEmi (SIX) (WWC)" userId="dc8ad575-3a91-42b7-83ee-99263aace24a" providerId="ADAL" clId="{C77D9279-EE4B-4575-BF35-A444ED749517}" dt="2024-09-18T12:51:32.396" v="10" actId="478"/>
          <ac:picMkLst>
            <pc:docMk/>
            <pc:sldMk cId="1181666023" sldId="256"/>
            <ac:picMk id="1026" creationId="{8ABFD506-CF51-44DB-9E4B-8634A3B7BFF3}"/>
          </ac:picMkLst>
        </pc:picChg>
      </pc:sldChg>
      <pc:sldChg chg="addSp">
        <pc:chgData name="11PODEmi (SIX) (WWC)" userId="dc8ad575-3a91-42b7-83ee-99263aace24a" providerId="ADAL" clId="{C77D9279-EE4B-4575-BF35-A444ED749517}" dt="2024-09-18T12:39:31.349" v="0"/>
        <pc:sldMkLst>
          <pc:docMk/>
          <pc:sldMk cId="3839344016" sldId="260"/>
        </pc:sldMkLst>
        <pc:picChg chg="add">
          <ac:chgData name="11PODEmi (SIX) (WWC)" userId="dc8ad575-3a91-42b7-83ee-99263aace24a" providerId="ADAL" clId="{C77D9279-EE4B-4575-BF35-A444ED749517}" dt="2024-09-18T12:39:31.349" v="0"/>
          <ac:picMkLst>
            <pc:docMk/>
            <pc:sldMk cId="3839344016" sldId="260"/>
            <ac:picMk id="4" creationId="{01F19B0B-C5A0-4636-B474-2D0F2CCA3D5E}"/>
          </ac:picMkLst>
        </pc:picChg>
      </pc:sldChg>
    </pc:docChg>
  </pc:docChgLst>
  <pc:docChgLst>
    <pc:chgData name="11ALCGra (SIX) (WWC)" userId="S::11alcgra@six.ttlt.org.uk::edd7a687-1f69-4551-9e73-31ea1bf0d61b" providerId="AD" clId="Web-{CECD744A-BF04-9A36-0620-516DE2078CEE}"/>
    <pc:docChg chg="addSld delSld modSld">
      <pc:chgData name="11ALCGra (SIX) (WWC)" userId="S::11alcgra@six.ttlt.org.uk::edd7a687-1f69-4551-9e73-31ea1bf0d61b" providerId="AD" clId="Web-{CECD744A-BF04-9A36-0620-516DE2078CEE}" dt="2024-09-17T17:04:16.363" v="299" actId="1076"/>
      <pc:docMkLst>
        <pc:docMk/>
      </pc:docMkLst>
      <pc:sldChg chg="addSp delSp modSp">
        <pc:chgData name="11ALCGra (SIX) (WWC)" userId="S::11alcgra@six.ttlt.org.uk::edd7a687-1f69-4551-9e73-31ea1bf0d61b" providerId="AD" clId="Web-{CECD744A-BF04-9A36-0620-516DE2078CEE}" dt="2024-09-17T17:04:16.363" v="299" actId="1076"/>
        <pc:sldMkLst>
          <pc:docMk/>
          <pc:sldMk cId="1181666023" sldId="256"/>
        </pc:sldMkLst>
        <pc:spChg chg="mod">
          <ac:chgData name="11ALCGra (SIX) (WWC)" userId="S::11alcgra@six.ttlt.org.uk::edd7a687-1f69-4551-9e73-31ea1bf0d61b" providerId="AD" clId="Web-{CECD744A-BF04-9A36-0620-516DE2078CEE}" dt="2024-09-17T17:02:21.689" v="286" actId="20577"/>
          <ac:spMkLst>
            <pc:docMk/>
            <pc:sldMk cId="1181666023" sldId="256"/>
            <ac:spMk id="2" creationId="{0E2409F5-6153-4AAC-9757-77ED3746CE4B}"/>
          </ac:spMkLst>
        </pc:spChg>
        <pc:picChg chg="add mod">
          <ac:chgData name="11ALCGra (SIX) (WWC)" userId="S::11alcgra@six.ttlt.org.uk::edd7a687-1f69-4551-9e73-31ea1bf0d61b" providerId="AD" clId="Web-{CECD744A-BF04-9A36-0620-516DE2078CEE}" dt="2024-09-17T17:04:16.363" v="299" actId="1076"/>
          <ac:picMkLst>
            <pc:docMk/>
            <pc:sldMk cId="1181666023" sldId="256"/>
            <ac:picMk id="4" creationId="{5F260756-6D84-04CD-A5E5-6661A398477A}"/>
          </ac:picMkLst>
        </pc:picChg>
        <pc:picChg chg="add del mod">
          <ac:chgData name="11ALCGra (SIX) (WWC)" userId="S::11alcgra@six.ttlt.org.uk::edd7a687-1f69-4551-9e73-31ea1bf0d61b" providerId="AD" clId="Web-{CECD744A-BF04-9A36-0620-516DE2078CEE}" dt="2024-09-17T17:03:23.284" v="292"/>
          <ac:picMkLst>
            <pc:docMk/>
            <pc:sldMk cId="1181666023" sldId="256"/>
            <ac:picMk id="5" creationId="{9FD9F435-1E3E-820F-5AAA-80544CA5644A}"/>
          </ac:picMkLst>
        </pc:picChg>
        <pc:picChg chg="add mod">
          <ac:chgData name="11ALCGra (SIX) (WWC)" userId="S::11alcgra@six.ttlt.org.uk::edd7a687-1f69-4551-9e73-31ea1bf0d61b" providerId="AD" clId="Web-{CECD744A-BF04-9A36-0620-516DE2078CEE}" dt="2024-09-17T17:04:13.816" v="298" actId="1076"/>
          <ac:picMkLst>
            <pc:docMk/>
            <pc:sldMk cId="1181666023" sldId="256"/>
            <ac:picMk id="6" creationId="{E89000D2-1839-0ABD-5EB7-B1EACDBA3EFE}"/>
          </ac:picMkLst>
        </pc:picChg>
      </pc:sldChg>
      <pc:sldChg chg="addSp delSp modSp">
        <pc:chgData name="11ALCGra (SIX) (WWC)" userId="S::11alcgra@six.ttlt.org.uk::edd7a687-1f69-4551-9e73-31ea1bf0d61b" providerId="AD" clId="Web-{CECD744A-BF04-9A36-0620-516DE2078CEE}" dt="2024-09-17T17:01:50.219" v="280" actId="20577"/>
        <pc:sldMkLst>
          <pc:docMk/>
          <pc:sldMk cId="3135180885" sldId="258"/>
        </pc:sldMkLst>
        <pc:spChg chg="mod">
          <ac:chgData name="11ALCGra (SIX) (WWC)" userId="S::11alcgra@six.ttlt.org.uk::edd7a687-1f69-4551-9e73-31ea1bf0d61b" providerId="AD" clId="Web-{CECD744A-BF04-9A36-0620-516DE2078CEE}" dt="2024-09-17T16:58:17.839" v="170" actId="20577"/>
          <ac:spMkLst>
            <pc:docMk/>
            <pc:sldMk cId="3135180885" sldId="258"/>
            <ac:spMk id="3" creationId="{A5689B0A-BF25-4DA1-BEEE-505D5FEBFCC8}"/>
          </ac:spMkLst>
        </pc:spChg>
        <pc:spChg chg="mod">
          <ac:chgData name="11ALCGra (SIX) (WWC)" userId="S::11alcgra@six.ttlt.org.uk::edd7a687-1f69-4551-9e73-31ea1bf0d61b" providerId="AD" clId="Web-{CECD744A-BF04-9A36-0620-516DE2078CEE}" dt="2024-09-17T17:01:50.219" v="280" actId="20577"/>
          <ac:spMkLst>
            <pc:docMk/>
            <pc:sldMk cId="3135180885" sldId="258"/>
            <ac:spMk id="7" creationId="{49E5C6A4-A56C-23E2-05A7-574B04E044DA}"/>
          </ac:spMkLst>
        </pc:spChg>
        <pc:picChg chg="add mod">
          <ac:chgData name="11ALCGra (SIX) (WWC)" userId="S::11alcgra@six.ttlt.org.uk::edd7a687-1f69-4551-9e73-31ea1bf0d61b" providerId="AD" clId="Web-{CECD744A-BF04-9A36-0620-516DE2078CEE}" dt="2024-09-17T16:58:05.714" v="165" actId="1076"/>
          <ac:picMkLst>
            <pc:docMk/>
            <pc:sldMk cId="3135180885" sldId="258"/>
            <ac:picMk id="4" creationId="{9D1ADF4E-FA86-1708-CA91-EDB00E4713E6}"/>
          </ac:picMkLst>
        </pc:picChg>
        <pc:picChg chg="mod modCrop">
          <ac:chgData name="11ALCGra (SIX) (WWC)" userId="S::11alcgra@six.ttlt.org.uk::edd7a687-1f69-4551-9e73-31ea1bf0d61b" providerId="AD" clId="Web-{CECD744A-BF04-9A36-0620-516DE2078CEE}" dt="2024-09-17T16:48:15.950" v="4" actId="1076"/>
          <ac:picMkLst>
            <pc:docMk/>
            <pc:sldMk cId="3135180885" sldId="258"/>
            <ac:picMk id="6" creationId="{248C5DB5-954D-E73A-6AE8-D2EFD2530EA8}"/>
          </ac:picMkLst>
        </pc:picChg>
        <pc:picChg chg="del mod modCrop">
          <ac:chgData name="11ALCGra (SIX) (WWC)" userId="S::11alcgra@six.ttlt.org.uk::edd7a687-1f69-4551-9e73-31ea1bf0d61b" providerId="AD" clId="Web-{CECD744A-BF04-9A36-0620-516DE2078CEE}" dt="2024-09-17T16:57:48.370" v="161"/>
          <ac:picMkLst>
            <pc:docMk/>
            <pc:sldMk cId="3135180885" sldId="258"/>
            <ac:picMk id="11" creationId="{5A88E993-219C-5E94-D001-6105BF26D9FE}"/>
          </ac:picMkLst>
        </pc:picChg>
      </pc:sldChg>
      <pc:sldChg chg="add del replId">
        <pc:chgData name="11ALCGra (SIX) (WWC)" userId="S::11alcgra@six.ttlt.org.uk::edd7a687-1f69-4551-9e73-31ea1bf0d61b" providerId="AD" clId="Web-{CECD744A-BF04-9A36-0620-516DE2078CEE}" dt="2024-09-17T17:03:52.753" v="294"/>
        <pc:sldMkLst>
          <pc:docMk/>
          <pc:sldMk cId="1235063113" sldId="263"/>
        </pc:sldMkLst>
      </pc:sldChg>
    </pc:docChg>
  </pc:docChgLst>
  <pc:docChgLst>
    <pc:chgData name="11ALCGra (SIX) (WWC)" userId="S::11alcgra@six.ttlt.org.uk::edd7a687-1f69-4551-9e73-31ea1bf0d61b" providerId="AD" clId="Web-{55489577-F1A3-C8D0-CA3D-05C2ADE05DDE}"/>
    <pc:docChg chg="modSld">
      <pc:chgData name="11ALCGra (SIX) (WWC)" userId="S::11alcgra@six.ttlt.org.uk::edd7a687-1f69-4551-9e73-31ea1bf0d61b" providerId="AD" clId="Web-{55489577-F1A3-C8D0-CA3D-05C2ADE05DDE}" dt="2024-09-18T13:09:46.904" v="50"/>
      <pc:docMkLst>
        <pc:docMk/>
      </pc:docMkLst>
      <pc:sldChg chg="addSp delSp modSp">
        <pc:chgData name="11ALCGra (SIX) (WWC)" userId="S::11alcgra@six.ttlt.org.uk::edd7a687-1f69-4551-9e73-31ea1bf0d61b" providerId="AD" clId="Web-{55489577-F1A3-C8D0-CA3D-05C2ADE05DDE}" dt="2024-09-18T13:09:46.904" v="50"/>
        <pc:sldMkLst>
          <pc:docMk/>
          <pc:sldMk cId="1181666023" sldId="256"/>
        </pc:sldMkLst>
        <pc:spChg chg="mod">
          <ac:chgData name="11ALCGra (SIX) (WWC)" userId="S::11alcgra@six.ttlt.org.uk::edd7a687-1f69-4551-9e73-31ea1bf0d61b" providerId="AD" clId="Web-{55489577-F1A3-C8D0-CA3D-05C2ADE05DDE}" dt="2024-09-18T13:05:43.553" v="33" actId="20577"/>
          <ac:spMkLst>
            <pc:docMk/>
            <pc:sldMk cId="1181666023" sldId="256"/>
            <ac:spMk id="2" creationId="{0E2409F5-6153-4AAC-9757-77ED3746CE4B}"/>
          </ac:spMkLst>
        </pc:spChg>
        <pc:spChg chg="mod">
          <ac:chgData name="11ALCGra (SIX) (WWC)" userId="S::11alcgra@six.ttlt.org.uk::edd7a687-1f69-4551-9e73-31ea1bf0d61b" providerId="AD" clId="Web-{55489577-F1A3-C8D0-CA3D-05C2ADE05DDE}" dt="2024-09-18T13:05:36.147" v="32" actId="20577"/>
          <ac:spMkLst>
            <pc:docMk/>
            <pc:sldMk cId="1181666023" sldId="256"/>
            <ac:spMk id="3" creationId="{D377E099-BCF4-410A-AFD8-8229569185CC}"/>
          </ac:spMkLst>
        </pc:spChg>
        <pc:spChg chg="add del">
          <ac:chgData name="11ALCGra (SIX) (WWC)" userId="S::11alcgra@six.ttlt.org.uk::edd7a687-1f69-4551-9e73-31ea1bf0d61b" providerId="AD" clId="Web-{55489577-F1A3-C8D0-CA3D-05C2ADE05DDE}" dt="2024-09-18T13:04:45.083" v="11"/>
          <ac:spMkLst>
            <pc:docMk/>
            <pc:sldMk cId="1181666023" sldId="256"/>
            <ac:spMk id="16" creationId="{7BBD5B30-C741-4E67-AFD8-17917090ABCC}"/>
          </ac:spMkLst>
        </pc:spChg>
        <pc:spChg chg="add del">
          <ac:chgData name="11ALCGra (SIX) (WWC)" userId="S::11alcgra@six.ttlt.org.uk::edd7a687-1f69-4551-9e73-31ea1bf0d61b" providerId="AD" clId="Web-{55489577-F1A3-C8D0-CA3D-05C2ADE05DDE}" dt="2024-09-18T13:04:45.083" v="11"/>
          <ac:spMkLst>
            <pc:docMk/>
            <pc:sldMk cId="1181666023" sldId="256"/>
            <ac:spMk id="18" creationId="{189BBEAA-BB93-4878-8C95-3C8AADE2E0C5}"/>
          </ac:spMkLst>
        </pc:spChg>
        <pc:spChg chg="add del">
          <ac:chgData name="11ALCGra (SIX) (WWC)" userId="S::11alcgra@six.ttlt.org.uk::edd7a687-1f69-4551-9e73-31ea1bf0d61b" providerId="AD" clId="Web-{55489577-F1A3-C8D0-CA3D-05C2ADE05DDE}" dt="2024-09-18T13:04:45.083" v="11"/>
          <ac:spMkLst>
            <pc:docMk/>
            <pc:sldMk cId="1181666023" sldId="256"/>
            <ac:spMk id="20" creationId="{D529C0C6-AAEB-4982-A9E6-BC6A8B2AEFB2}"/>
          </ac:spMkLst>
        </pc:spChg>
        <pc:spChg chg="add del">
          <ac:chgData name="11ALCGra (SIX) (WWC)" userId="S::11alcgra@six.ttlt.org.uk::edd7a687-1f69-4551-9e73-31ea1bf0d61b" providerId="AD" clId="Web-{55489577-F1A3-C8D0-CA3D-05C2ADE05DDE}" dt="2024-09-18T13:04:45.083" v="11"/>
          <ac:spMkLst>
            <pc:docMk/>
            <pc:sldMk cId="1181666023" sldId="256"/>
            <ac:spMk id="22" creationId="{80D36F24-5EC0-4A09-9836-6580E1D4B823}"/>
          </ac:spMkLst>
        </pc:spChg>
        <pc:spChg chg="add del">
          <ac:chgData name="11ALCGra (SIX) (WWC)" userId="S::11alcgra@six.ttlt.org.uk::edd7a687-1f69-4551-9e73-31ea1bf0d61b" providerId="AD" clId="Web-{55489577-F1A3-C8D0-CA3D-05C2ADE05DDE}" dt="2024-09-18T13:04:45.083" v="11"/>
          <ac:spMkLst>
            <pc:docMk/>
            <pc:sldMk cId="1181666023" sldId="256"/>
            <ac:spMk id="24" creationId="{7C0B334E-66E0-442A-8306-19629EC2DC59}"/>
          </ac:spMkLst>
        </pc:spChg>
        <pc:spChg chg="add del">
          <ac:chgData name="11ALCGra (SIX) (WWC)" userId="S::11alcgra@six.ttlt.org.uk::edd7a687-1f69-4551-9e73-31ea1bf0d61b" providerId="AD" clId="Web-{55489577-F1A3-C8D0-CA3D-05C2ADE05DDE}" dt="2024-09-18T13:04:37.192" v="8"/>
          <ac:spMkLst>
            <pc:docMk/>
            <pc:sldMk cId="1181666023" sldId="256"/>
            <ac:spMk id="29" creationId="{FC3D2873-2194-4FB0-BFBA-7E7EEB984862}"/>
          </ac:spMkLst>
        </pc:spChg>
        <pc:spChg chg="add del">
          <ac:chgData name="11ALCGra (SIX) (WWC)" userId="S::11alcgra@six.ttlt.org.uk::edd7a687-1f69-4551-9e73-31ea1bf0d61b" providerId="AD" clId="Web-{55489577-F1A3-C8D0-CA3D-05C2ADE05DDE}" dt="2024-09-18T13:04:37.192" v="8"/>
          <ac:spMkLst>
            <pc:docMk/>
            <pc:sldMk cId="1181666023" sldId="256"/>
            <ac:spMk id="31" creationId="{B228652A-FD81-4A3C-B164-2012BF4EEA56}"/>
          </ac:spMkLst>
        </pc:spChg>
        <pc:spChg chg="add del">
          <ac:chgData name="11ALCGra (SIX) (WWC)" userId="S::11alcgra@six.ttlt.org.uk::edd7a687-1f69-4551-9e73-31ea1bf0d61b" providerId="AD" clId="Web-{55489577-F1A3-C8D0-CA3D-05C2ADE05DDE}" dt="2024-09-18T13:04:37.192" v="8"/>
          <ac:spMkLst>
            <pc:docMk/>
            <pc:sldMk cId="1181666023" sldId="256"/>
            <ac:spMk id="33" creationId="{FE8F25D8-4980-4C67-9E0C-7BE94C9CBFE6}"/>
          </ac:spMkLst>
        </pc:spChg>
        <pc:spChg chg="add del">
          <ac:chgData name="11ALCGra (SIX) (WWC)" userId="S::11alcgra@six.ttlt.org.uk::edd7a687-1f69-4551-9e73-31ea1bf0d61b" providerId="AD" clId="Web-{55489577-F1A3-C8D0-CA3D-05C2ADE05DDE}" dt="2024-09-18T13:04:37.192" v="8"/>
          <ac:spMkLst>
            <pc:docMk/>
            <pc:sldMk cId="1181666023" sldId="256"/>
            <ac:spMk id="35" creationId="{1A214C69-1234-4E5D-91CD-BEA00204258E}"/>
          </ac:spMkLst>
        </pc:spChg>
        <pc:spChg chg="add del">
          <ac:chgData name="11ALCGra (SIX) (WWC)" userId="S::11alcgra@six.ttlt.org.uk::edd7a687-1f69-4551-9e73-31ea1bf0d61b" providerId="AD" clId="Web-{55489577-F1A3-C8D0-CA3D-05C2ADE05DDE}" dt="2024-09-18T13:04:37.192" v="8"/>
          <ac:spMkLst>
            <pc:docMk/>
            <pc:sldMk cId="1181666023" sldId="256"/>
            <ac:spMk id="37" creationId="{F86E49C8-40C0-4E80-BAC0-9A66298F1D1C}"/>
          </ac:spMkLst>
        </pc:spChg>
        <pc:spChg chg="add del">
          <ac:chgData name="11ALCGra (SIX) (WWC)" userId="S::11alcgra@six.ttlt.org.uk::edd7a687-1f69-4551-9e73-31ea1bf0d61b" providerId="AD" clId="Web-{55489577-F1A3-C8D0-CA3D-05C2ADE05DDE}" dt="2024-09-18T13:04:45.067" v="10"/>
          <ac:spMkLst>
            <pc:docMk/>
            <pc:sldMk cId="1181666023" sldId="256"/>
            <ac:spMk id="39" creationId="{D289228A-771B-48F6-B5DF-7A63EA32421C}"/>
          </ac:spMkLst>
        </pc:spChg>
        <pc:spChg chg="add del">
          <ac:chgData name="11ALCGra (SIX) (WWC)" userId="S::11alcgra@six.ttlt.org.uk::edd7a687-1f69-4551-9e73-31ea1bf0d61b" providerId="AD" clId="Web-{55489577-F1A3-C8D0-CA3D-05C2ADE05DDE}" dt="2024-09-18T13:04:45.067" v="10"/>
          <ac:spMkLst>
            <pc:docMk/>
            <pc:sldMk cId="1181666023" sldId="256"/>
            <ac:spMk id="40" creationId="{AC8EEB0F-BA72-49AC-956F-331B60FDE79E}"/>
          </ac:spMkLst>
        </pc:spChg>
        <pc:spChg chg="add del">
          <ac:chgData name="11ALCGra (SIX) (WWC)" userId="S::11alcgra@six.ttlt.org.uk::edd7a687-1f69-4551-9e73-31ea1bf0d61b" providerId="AD" clId="Web-{55489577-F1A3-C8D0-CA3D-05C2ADE05DDE}" dt="2024-09-18T13:04:45.067" v="10"/>
          <ac:spMkLst>
            <pc:docMk/>
            <pc:sldMk cId="1181666023" sldId="256"/>
            <ac:spMk id="41" creationId="{31D5EF21-94C4-481A-BD01-3D29FB305BD9}"/>
          </ac:spMkLst>
        </pc:spChg>
        <pc:spChg chg="add del">
          <ac:chgData name="11ALCGra (SIX) (WWC)" userId="S::11alcgra@six.ttlt.org.uk::edd7a687-1f69-4551-9e73-31ea1bf0d61b" providerId="AD" clId="Web-{55489577-F1A3-C8D0-CA3D-05C2ADE05DDE}" dt="2024-09-18T13:04:45.067" v="10"/>
          <ac:spMkLst>
            <pc:docMk/>
            <pc:sldMk cId="1181666023" sldId="256"/>
            <ac:spMk id="42" creationId="{8CC700D5-9809-43F4-89D5-7DBBCB0DCC10}"/>
          </ac:spMkLst>
        </pc:spChg>
        <pc:spChg chg="add del">
          <ac:chgData name="11ALCGra (SIX) (WWC)" userId="S::11alcgra@six.ttlt.org.uk::edd7a687-1f69-4551-9e73-31ea1bf0d61b" providerId="AD" clId="Web-{55489577-F1A3-C8D0-CA3D-05C2ADE05DDE}" dt="2024-09-18T13:04:45.067" v="10"/>
          <ac:spMkLst>
            <pc:docMk/>
            <pc:sldMk cId="1181666023" sldId="256"/>
            <ac:spMk id="43" creationId="{805C4C40-D70E-4C4F-B228-98A0A6132603}"/>
          </ac:spMkLst>
        </pc:spChg>
        <pc:spChg chg="add del">
          <ac:chgData name="11ALCGra (SIX) (WWC)" userId="S::11alcgra@six.ttlt.org.uk::edd7a687-1f69-4551-9e73-31ea1bf0d61b" providerId="AD" clId="Web-{55489577-F1A3-C8D0-CA3D-05C2ADE05DDE}" dt="2024-09-18T13:04:45.067" v="10"/>
          <ac:spMkLst>
            <pc:docMk/>
            <pc:sldMk cId="1181666023" sldId="256"/>
            <ac:spMk id="44" creationId="{C7163242-6303-46DC-BAC1-2A204F061321}"/>
          </ac:spMkLst>
        </pc:spChg>
        <pc:spChg chg="add del">
          <ac:chgData name="11ALCGra (SIX) (WWC)" userId="S::11alcgra@six.ttlt.org.uk::edd7a687-1f69-4551-9e73-31ea1bf0d61b" providerId="AD" clId="Web-{55489577-F1A3-C8D0-CA3D-05C2ADE05DDE}" dt="2024-09-18T13:04:45.067" v="10"/>
          <ac:spMkLst>
            <pc:docMk/>
            <pc:sldMk cId="1181666023" sldId="256"/>
            <ac:spMk id="45" creationId="{9A5160F0-6244-48E8-9E71-1F51EA90C9E2}"/>
          </ac:spMkLst>
        </pc:spChg>
        <pc:spChg chg="add del">
          <ac:chgData name="11ALCGra (SIX) (WWC)" userId="S::11alcgra@six.ttlt.org.uk::edd7a687-1f69-4551-9e73-31ea1bf0d61b" providerId="AD" clId="Web-{55489577-F1A3-C8D0-CA3D-05C2ADE05DDE}" dt="2024-09-18T13:04:45.067" v="10"/>
          <ac:spMkLst>
            <pc:docMk/>
            <pc:sldMk cId="1181666023" sldId="256"/>
            <ac:spMk id="46" creationId="{9BDFF5CA-602C-465F-8BC3-59C9963028BE}"/>
          </ac:spMkLst>
        </pc:spChg>
        <pc:spChg chg="add">
          <ac:chgData name="11ALCGra (SIX) (WWC)" userId="S::11alcgra@six.ttlt.org.uk::edd7a687-1f69-4551-9e73-31ea1bf0d61b" providerId="AD" clId="Web-{55489577-F1A3-C8D0-CA3D-05C2ADE05DDE}" dt="2024-09-18T13:04:45.083" v="11"/>
          <ac:spMkLst>
            <pc:docMk/>
            <pc:sldMk cId="1181666023" sldId="256"/>
            <ac:spMk id="48" creationId="{FC3D2873-2194-4FB0-BFBA-7E7EEB984862}"/>
          </ac:spMkLst>
        </pc:spChg>
        <pc:spChg chg="add">
          <ac:chgData name="11ALCGra (SIX) (WWC)" userId="S::11alcgra@six.ttlt.org.uk::edd7a687-1f69-4551-9e73-31ea1bf0d61b" providerId="AD" clId="Web-{55489577-F1A3-C8D0-CA3D-05C2ADE05DDE}" dt="2024-09-18T13:04:45.083" v="11"/>
          <ac:spMkLst>
            <pc:docMk/>
            <pc:sldMk cId="1181666023" sldId="256"/>
            <ac:spMk id="49" creationId="{B228652A-FD81-4A3C-B164-2012BF4EEA56}"/>
          </ac:spMkLst>
        </pc:spChg>
        <pc:spChg chg="add">
          <ac:chgData name="11ALCGra (SIX) (WWC)" userId="S::11alcgra@six.ttlt.org.uk::edd7a687-1f69-4551-9e73-31ea1bf0d61b" providerId="AD" clId="Web-{55489577-F1A3-C8D0-CA3D-05C2ADE05DDE}" dt="2024-09-18T13:04:45.083" v="11"/>
          <ac:spMkLst>
            <pc:docMk/>
            <pc:sldMk cId="1181666023" sldId="256"/>
            <ac:spMk id="50" creationId="{FE8F25D8-4980-4C67-9E0C-7BE94C9CBFE6}"/>
          </ac:spMkLst>
        </pc:spChg>
        <pc:spChg chg="add del">
          <ac:chgData name="11ALCGra (SIX) (WWC)" userId="S::11alcgra@six.ttlt.org.uk::edd7a687-1f69-4551-9e73-31ea1bf0d61b" providerId="AD" clId="Web-{55489577-F1A3-C8D0-CA3D-05C2ADE05DDE}" dt="2024-09-18T13:05:47.522" v="34"/>
          <ac:spMkLst>
            <pc:docMk/>
            <pc:sldMk cId="1181666023" sldId="256"/>
            <ac:spMk id="51" creationId="{1A214C69-1234-4E5D-91CD-BEA00204258E}"/>
          </ac:spMkLst>
        </pc:spChg>
        <pc:spChg chg="add">
          <ac:chgData name="11ALCGra (SIX) (WWC)" userId="S::11alcgra@six.ttlt.org.uk::edd7a687-1f69-4551-9e73-31ea1bf0d61b" providerId="AD" clId="Web-{55489577-F1A3-C8D0-CA3D-05C2ADE05DDE}" dt="2024-09-18T13:04:45.083" v="11"/>
          <ac:spMkLst>
            <pc:docMk/>
            <pc:sldMk cId="1181666023" sldId="256"/>
            <ac:spMk id="52" creationId="{F86E49C8-40C0-4E80-BAC0-9A66298F1D1C}"/>
          </ac:spMkLst>
        </pc:spChg>
        <pc:picChg chg="mod ord">
          <ac:chgData name="11ALCGra (SIX) (WWC)" userId="S::11alcgra@six.ttlt.org.uk::edd7a687-1f69-4551-9e73-31ea1bf0d61b" providerId="AD" clId="Web-{55489577-F1A3-C8D0-CA3D-05C2ADE05DDE}" dt="2024-09-18T13:04:45.083" v="11"/>
          <ac:picMkLst>
            <pc:docMk/>
            <pc:sldMk cId="1181666023" sldId="256"/>
            <ac:picMk id="4" creationId="{5F260756-6D84-04CD-A5E5-6661A398477A}"/>
          </ac:picMkLst>
        </pc:picChg>
        <pc:picChg chg="mod ord modCrop">
          <ac:chgData name="11ALCGra (SIX) (WWC)" userId="S::11alcgra@six.ttlt.org.uk::edd7a687-1f69-4551-9e73-31ea1bf0d61b" providerId="AD" clId="Web-{55489577-F1A3-C8D0-CA3D-05C2ADE05DDE}" dt="2024-09-18T13:05:06.099" v="14" actId="14100"/>
          <ac:picMkLst>
            <pc:docMk/>
            <pc:sldMk cId="1181666023" sldId="256"/>
            <ac:picMk id="5" creationId="{E3B93D78-378B-AF5F-B7E6-DBAA8F7B6662}"/>
          </ac:picMkLst>
        </pc:picChg>
        <pc:picChg chg="mod ord">
          <ac:chgData name="11ALCGra (SIX) (WWC)" userId="S::11alcgra@six.ttlt.org.uk::edd7a687-1f69-4551-9e73-31ea1bf0d61b" providerId="AD" clId="Web-{55489577-F1A3-C8D0-CA3D-05C2ADE05DDE}" dt="2024-09-18T13:04:45.083" v="11"/>
          <ac:picMkLst>
            <pc:docMk/>
            <pc:sldMk cId="1181666023" sldId="256"/>
            <ac:picMk id="6" creationId="{E89000D2-1839-0ABD-5EB7-B1EACDBA3EFE}"/>
          </ac:picMkLst>
        </pc:picChg>
        <pc:picChg chg="add mod modCrop">
          <ac:chgData name="11ALCGra (SIX) (WWC)" userId="S::11alcgra@six.ttlt.org.uk::edd7a687-1f69-4551-9e73-31ea1bf0d61b" providerId="AD" clId="Web-{55489577-F1A3-C8D0-CA3D-05C2ADE05DDE}" dt="2024-09-18T13:09:46.904" v="50"/>
          <ac:picMkLst>
            <pc:docMk/>
            <pc:sldMk cId="1181666023" sldId="256"/>
            <ac:picMk id="7" creationId="{9B4E6660-3328-E585-A643-3C06CD6CC6C7}"/>
          </ac:picMkLst>
        </pc:picChg>
      </pc:sldChg>
    </pc:docChg>
  </pc:docChgLst>
  <pc:docChgLst>
    <pc:chgData name="11ALCGra (SIX) (WWC)" userId="S::11alcgra@six.ttlt.org.uk::edd7a687-1f69-4551-9e73-31ea1bf0d61b" providerId="AD" clId="Web-{0C528FAC-4172-D153-974D-77661EBF44AD}"/>
    <pc:docChg chg="delSld modSld">
      <pc:chgData name="11ALCGra (SIX) (WWC)" userId="S::11alcgra@six.ttlt.org.uk::edd7a687-1f69-4551-9e73-31ea1bf0d61b" providerId="AD" clId="Web-{0C528FAC-4172-D153-974D-77661EBF44AD}" dt="2024-09-18T13:02:28.638" v="47"/>
      <pc:docMkLst>
        <pc:docMk/>
      </pc:docMkLst>
      <pc:sldChg chg="addSp delSp modSp mod setBg">
        <pc:chgData name="11ALCGra (SIX) (WWC)" userId="S::11alcgra@six.ttlt.org.uk::edd7a687-1f69-4551-9e73-31ea1bf0d61b" providerId="AD" clId="Web-{0C528FAC-4172-D153-974D-77661EBF44AD}" dt="2024-09-18T13:02:28.638" v="47"/>
        <pc:sldMkLst>
          <pc:docMk/>
          <pc:sldMk cId="1181666023" sldId="256"/>
        </pc:sldMkLst>
        <pc:spChg chg="mod ord">
          <ac:chgData name="11ALCGra (SIX) (WWC)" userId="S::11alcgra@six.ttlt.org.uk::edd7a687-1f69-4551-9e73-31ea1bf0d61b" providerId="AD" clId="Web-{0C528FAC-4172-D153-974D-77661EBF44AD}" dt="2024-09-18T13:02:28.638" v="47"/>
          <ac:spMkLst>
            <pc:docMk/>
            <pc:sldMk cId="1181666023" sldId="256"/>
            <ac:spMk id="2" creationId="{0E2409F5-6153-4AAC-9757-77ED3746CE4B}"/>
          </ac:spMkLst>
        </pc:spChg>
        <pc:spChg chg="mod ord">
          <ac:chgData name="11ALCGra (SIX) (WWC)" userId="S::11alcgra@six.ttlt.org.uk::edd7a687-1f69-4551-9e73-31ea1bf0d61b" providerId="AD" clId="Web-{0C528FAC-4172-D153-974D-77661EBF44AD}" dt="2024-09-18T13:02:28.638" v="47"/>
          <ac:spMkLst>
            <pc:docMk/>
            <pc:sldMk cId="1181666023" sldId="256"/>
            <ac:spMk id="3" creationId="{D377E099-BCF4-410A-AFD8-8229569185CC}"/>
          </ac:spMkLst>
        </pc:spChg>
        <pc:spChg chg="add del">
          <ac:chgData name="11ALCGra (SIX) (WWC)" userId="S::11alcgra@six.ttlt.org.uk::edd7a687-1f69-4551-9e73-31ea1bf0d61b" providerId="AD" clId="Web-{0C528FAC-4172-D153-974D-77661EBF44AD}" dt="2024-09-18T13:02:28.638" v="47"/>
          <ac:spMkLst>
            <pc:docMk/>
            <pc:sldMk cId="1181666023" sldId="256"/>
            <ac:spMk id="11" creationId="{848F64AA-5BE2-4280-BEFA-DC288118FCCE}"/>
          </ac:spMkLst>
        </pc:spChg>
        <pc:spChg chg="add">
          <ac:chgData name="11ALCGra (SIX) (WWC)" userId="S::11alcgra@six.ttlt.org.uk::edd7a687-1f69-4551-9e73-31ea1bf0d61b" providerId="AD" clId="Web-{0C528FAC-4172-D153-974D-77661EBF44AD}" dt="2024-09-18T13:02:28.638" v="47"/>
          <ac:spMkLst>
            <pc:docMk/>
            <pc:sldMk cId="1181666023" sldId="256"/>
            <ac:spMk id="16" creationId="{7BBD5B30-C741-4E67-AFD8-17917090ABCC}"/>
          </ac:spMkLst>
        </pc:spChg>
        <pc:spChg chg="add">
          <ac:chgData name="11ALCGra (SIX) (WWC)" userId="S::11alcgra@six.ttlt.org.uk::edd7a687-1f69-4551-9e73-31ea1bf0d61b" providerId="AD" clId="Web-{0C528FAC-4172-D153-974D-77661EBF44AD}" dt="2024-09-18T13:02:28.638" v="47"/>
          <ac:spMkLst>
            <pc:docMk/>
            <pc:sldMk cId="1181666023" sldId="256"/>
            <ac:spMk id="18" creationId="{189BBEAA-BB93-4878-8C95-3C8AADE2E0C5}"/>
          </ac:spMkLst>
        </pc:spChg>
        <pc:spChg chg="add">
          <ac:chgData name="11ALCGra (SIX) (WWC)" userId="S::11alcgra@six.ttlt.org.uk::edd7a687-1f69-4551-9e73-31ea1bf0d61b" providerId="AD" clId="Web-{0C528FAC-4172-D153-974D-77661EBF44AD}" dt="2024-09-18T13:02:28.638" v="47"/>
          <ac:spMkLst>
            <pc:docMk/>
            <pc:sldMk cId="1181666023" sldId="256"/>
            <ac:spMk id="20" creationId="{D529C0C6-AAEB-4982-A9E6-BC6A8B2AEFB2}"/>
          </ac:spMkLst>
        </pc:spChg>
        <pc:spChg chg="add">
          <ac:chgData name="11ALCGra (SIX) (WWC)" userId="S::11alcgra@six.ttlt.org.uk::edd7a687-1f69-4551-9e73-31ea1bf0d61b" providerId="AD" clId="Web-{0C528FAC-4172-D153-974D-77661EBF44AD}" dt="2024-09-18T13:02:28.638" v="47"/>
          <ac:spMkLst>
            <pc:docMk/>
            <pc:sldMk cId="1181666023" sldId="256"/>
            <ac:spMk id="22" creationId="{80D36F24-5EC0-4A09-9836-6580E1D4B823}"/>
          </ac:spMkLst>
        </pc:spChg>
        <pc:spChg chg="add">
          <ac:chgData name="11ALCGra (SIX) (WWC)" userId="S::11alcgra@six.ttlt.org.uk::edd7a687-1f69-4551-9e73-31ea1bf0d61b" providerId="AD" clId="Web-{0C528FAC-4172-D153-974D-77661EBF44AD}" dt="2024-09-18T13:02:28.638" v="47"/>
          <ac:spMkLst>
            <pc:docMk/>
            <pc:sldMk cId="1181666023" sldId="256"/>
            <ac:spMk id="24" creationId="{7C0B334E-66E0-442A-8306-19629EC2DC59}"/>
          </ac:spMkLst>
        </pc:spChg>
        <pc:picChg chg="mod ord">
          <ac:chgData name="11ALCGra (SIX) (WWC)" userId="S::11alcgra@six.ttlt.org.uk::edd7a687-1f69-4551-9e73-31ea1bf0d61b" providerId="AD" clId="Web-{0C528FAC-4172-D153-974D-77661EBF44AD}" dt="2024-09-18T13:02:28.638" v="47"/>
          <ac:picMkLst>
            <pc:docMk/>
            <pc:sldMk cId="1181666023" sldId="256"/>
            <ac:picMk id="4" creationId="{5F260756-6D84-04CD-A5E5-6661A398477A}"/>
          </ac:picMkLst>
        </pc:picChg>
        <pc:picChg chg="add mod modCrop">
          <ac:chgData name="11ALCGra (SIX) (WWC)" userId="S::11alcgra@six.ttlt.org.uk::edd7a687-1f69-4551-9e73-31ea1bf0d61b" providerId="AD" clId="Web-{0C528FAC-4172-D153-974D-77661EBF44AD}" dt="2024-09-18T13:02:28.638" v="47"/>
          <ac:picMkLst>
            <pc:docMk/>
            <pc:sldMk cId="1181666023" sldId="256"/>
            <ac:picMk id="5" creationId="{E3B93D78-378B-AF5F-B7E6-DBAA8F7B6662}"/>
          </ac:picMkLst>
        </pc:picChg>
        <pc:picChg chg="mod ord">
          <ac:chgData name="11ALCGra (SIX) (WWC)" userId="S::11alcgra@six.ttlt.org.uk::edd7a687-1f69-4551-9e73-31ea1bf0d61b" providerId="AD" clId="Web-{0C528FAC-4172-D153-974D-77661EBF44AD}" dt="2024-09-18T13:02:28.638" v="47"/>
          <ac:picMkLst>
            <pc:docMk/>
            <pc:sldMk cId="1181666023" sldId="256"/>
            <ac:picMk id="6" creationId="{E89000D2-1839-0ABD-5EB7-B1EACDBA3EFE}"/>
          </ac:picMkLst>
        </pc:picChg>
      </pc:sldChg>
      <pc:sldChg chg="del">
        <pc:chgData name="11ALCGra (SIX) (WWC)" userId="S::11alcgra@six.ttlt.org.uk::edd7a687-1f69-4551-9e73-31ea1bf0d61b" providerId="AD" clId="Web-{0C528FAC-4172-D153-974D-77661EBF44AD}" dt="2024-09-18T12:59:36.721" v="0"/>
        <pc:sldMkLst>
          <pc:docMk/>
          <pc:sldMk cId="1561012550" sldId="257"/>
        </pc:sldMkLst>
      </pc:sldChg>
    </pc:docChg>
  </pc:docChgLst>
  <pc:docChgLst>
    <pc:chgData name="11DalJam (SIX) (WWC)" userId="S::11daljam@six.ttlt.org.uk::ca58313b-ec7d-4ef4-90a2-7e1f2d03c32b" providerId="AD" clId="Web-{0DD2B78E-7DC1-08D7-5F14-30FF8F8BDDA1}"/>
    <pc:docChg chg="modSld">
      <pc:chgData name="11DalJam (SIX) (WWC)" userId="S::11daljam@six.ttlt.org.uk::ca58313b-ec7d-4ef4-90a2-7e1f2d03c32b" providerId="AD" clId="Web-{0DD2B78E-7DC1-08D7-5F14-30FF8F8BDDA1}" dt="2024-09-19T12:01:35.612" v="26" actId="20577"/>
      <pc:docMkLst>
        <pc:docMk/>
      </pc:docMkLst>
      <pc:sldChg chg="modSp">
        <pc:chgData name="11DalJam (SIX) (WWC)" userId="S::11daljam@six.ttlt.org.uk::ca58313b-ec7d-4ef4-90a2-7e1f2d03c32b" providerId="AD" clId="Web-{0DD2B78E-7DC1-08D7-5F14-30FF8F8BDDA1}" dt="2024-09-19T12:01:35.612" v="26" actId="20577"/>
        <pc:sldMkLst>
          <pc:docMk/>
          <pc:sldMk cId="1649582540" sldId="261"/>
        </pc:sldMkLst>
        <pc:spChg chg="mod">
          <ac:chgData name="11DalJam (SIX) (WWC)" userId="S::11daljam@six.ttlt.org.uk::ca58313b-ec7d-4ef4-90a2-7e1f2d03c32b" providerId="AD" clId="Web-{0DD2B78E-7DC1-08D7-5F14-30FF8F8BDDA1}" dt="2024-09-19T12:01:35.612" v="26" actId="20577"/>
          <ac:spMkLst>
            <pc:docMk/>
            <pc:sldMk cId="1649582540" sldId="261"/>
            <ac:spMk id="3" creationId="{B64DB4FD-4DC2-477A-990C-DD88AA1B2C86}"/>
          </ac:spMkLst>
        </pc:spChg>
      </pc:sldChg>
    </pc:docChg>
  </pc:docChgLst>
  <pc:docChgLst>
    <pc:chgData name="11DalJam (SIX) (WWC)" userId="S::11daljam@six.ttlt.org.uk::ca58313b-ec7d-4ef4-90a2-7e1f2d03c32b" providerId="AD" clId="Web-{44F52C12-2B42-D11C-FFDF-E803F098D038}"/>
    <pc:docChg chg="modSld">
      <pc:chgData name="11DalJam (SIX) (WWC)" userId="S::11daljam@six.ttlt.org.uk::ca58313b-ec7d-4ef4-90a2-7e1f2d03c32b" providerId="AD" clId="Web-{44F52C12-2B42-D11C-FFDF-E803F098D038}" dt="2024-09-10T09:01:52.808" v="2" actId="20577"/>
      <pc:docMkLst>
        <pc:docMk/>
      </pc:docMkLst>
      <pc:sldChg chg="modSp">
        <pc:chgData name="11DalJam (SIX) (WWC)" userId="S::11daljam@six.ttlt.org.uk::ca58313b-ec7d-4ef4-90a2-7e1f2d03c32b" providerId="AD" clId="Web-{44F52C12-2B42-D11C-FFDF-E803F098D038}" dt="2024-09-10T09:01:52.808" v="2" actId="20577"/>
        <pc:sldMkLst>
          <pc:docMk/>
          <pc:sldMk cId="1649582540" sldId="261"/>
        </pc:sldMkLst>
        <pc:spChg chg="mod">
          <ac:chgData name="11DalJam (SIX) (WWC)" userId="S::11daljam@six.ttlt.org.uk::ca58313b-ec7d-4ef4-90a2-7e1f2d03c32b" providerId="AD" clId="Web-{44F52C12-2B42-D11C-FFDF-E803F098D038}" dt="2024-09-10T09:01:52.808" v="2" actId="20577"/>
          <ac:spMkLst>
            <pc:docMk/>
            <pc:sldMk cId="1649582540" sldId="261"/>
            <ac:spMk id="3" creationId="{B64DB4FD-4DC2-477A-990C-DD88AA1B2C86}"/>
          </ac:spMkLst>
        </pc:spChg>
      </pc:sldChg>
    </pc:docChg>
  </pc:docChgLst>
  <pc:docChgLst>
    <pc:chgData name="11ACROli (SIX) (WWC)" userId="S::11acroli@six.ttlt.org.uk::04ed6781-35bf-4c10-9958-56bf7fdf3c19" providerId="AD" clId="Web-{E45E665E-F0F4-42F7-C25B-58BBC96A3B2A}"/>
    <pc:docChg chg="modSld sldOrd">
      <pc:chgData name="11ACROli (SIX) (WWC)" userId="S::11acroli@six.ttlt.org.uk::04ed6781-35bf-4c10-9958-56bf7fdf3c19" providerId="AD" clId="Web-{E45E665E-F0F4-42F7-C25B-58BBC96A3B2A}" dt="2024-09-20T08:10:30.624" v="804" actId="1076"/>
      <pc:docMkLst>
        <pc:docMk/>
      </pc:docMkLst>
      <pc:sldChg chg="modSp">
        <pc:chgData name="11ACROli (SIX) (WWC)" userId="S::11acroli@six.ttlt.org.uk::04ed6781-35bf-4c10-9958-56bf7fdf3c19" providerId="AD" clId="Web-{E45E665E-F0F4-42F7-C25B-58BBC96A3B2A}" dt="2024-09-20T07:42:17.392" v="121" actId="20577"/>
        <pc:sldMkLst>
          <pc:docMk/>
          <pc:sldMk cId="3135180885" sldId="258"/>
        </pc:sldMkLst>
        <pc:spChg chg="mod">
          <ac:chgData name="11ACROli (SIX) (WWC)" userId="S::11acroli@six.ttlt.org.uk::04ed6781-35bf-4c10-9958-56bf7fdf3c19" providerId="AD" clId="Web-{E45E665E-F0F4-42F7-C25B-58BBC96A3B2A}" dt="2024-09-20T07:42:17.392" v="121" actId="20577"/>
          <ac:spMkLst>
            <pc:docMk/>
            <pc:sldMk cId="3135180885" sldId="258"/>
            <ac:spMk id="2" creationId="{81C30EAF-1F4F-4EDF-A496-0D6DB0909ADF}"/>
          </ac:spMkLst>
        </pc:spChg>
      </pc:sldChg>
      <pc:sldChg chg="modSp">
        <pc:chgData name="11ACROli (SIX) (WWC)" userId="S::11acroli@six.ttlt.org.uk::04ed6781-35bf-4c10-9958-56bf7fdf3c19" providerId="AD" clId="Web-{E45E665E-F0F4-42F7-C25B-58BBC96A3B2A}" dt="2024-09-20T07:52:07.923" v="259" actId="1076"/>
        <pc:sldMkLst>
          <pc:docMk/>
          <pc:sldMk cId="1590911157" sldId="259"/>
        </pc:sldMkLst>
        <pc:spChg chg="mod">
          <ac:chgData name="11ACROli (SIX) (WWC)" userId="S::11acroli@six.ttlt.org.uk::04ed6781-35bf-4c10-9958-56bf7fdf3c19" providerId="AD" clId="Web-{E45E665E-F0F4-42F7-C25B-58BBC96A3B2A}" dt="2024-09-20T07:42:23.674" v="123" actId="20577"/>
          <ac:spMkLst>
            <pc:docMk/>
            <pc:sldMk cId="1590911157" sldId="259"/>
            <ac:spMk id="2" creationId="{B75F096A-A846-4D39-B3A7-01605DC9B6E0}"/>
          </ac:spMkLst>
        </pc:spChg>
        <pc:spChg chg="mod">
          <ac:chgData name="11ACROli (SIX) (WWC)" userId="S::11acroli@six.ttlt.org.uk::04ed6781-35bf-4c10-9958-56bf7fdf3c19" providerId="AD" clId="Web-{E45E665E-F0F4-42F7-C25B-58BBC96A3B2A}" dt="2024-09-20T07:52:07.923" v="259" actId="1076"/>
          <ac:spMkLst>
            <pc:docMk/>
            <pc:sldMk cId="1590911157" sldId="259"/>
            <ac:spMk id="8" creationId="{05970992-FBA2-08F2-D04A-ADD6DCCF3936}"/>
          </ac:spMkLst>
        </pc:spChg>
      </pc:sldChg>
      <pc:sldChg chg="modSp">
        <pc:chgData name="11ACROli (SIX) (WWC)" userId="S::11acroli@six.ttlt.org.uk::04ed6781-35bf-4c10-9958-56bf7fdf3c19" providerId="AD" clId="Web-{E45E665E-F0F4-42F7-C25B-58BBC96A3B2A}" dt="2024-09-20T07:42:34.893" v="128" actId="20577"/>
        <pc:sldMkLst>
          <pc:docMk/>
          <pc:sldMk cId="3839344016" sldId="260"/>
        </pc:sldMkLst>
        <pc:spChg chg="mod">
          <ac:chgData name="11ACROli (SIX) (WWC)" userId="S::11acroli@six.ttlt.org.uk::04ed6781-35bf-4c10-9958-56bf7fdf3c19" providerId="AD" clId="Web-{E45E665E-F0F4-42F7-C25B-58BBC96A3B2A}" dt="2024-09-20T07:42:34.893" v="128" actId="20577"/>
          <ac:spMkLst>
            <pc:docMk/>
            <pc:sldMk cId="3839344016" sldId="260"/>
            <ac:spMk id="2" creationId="{5DB05423-9229-4B00-9E32-1780856BB32C}"/>
          </ac:spMkLst>
        </pc:spChg>
      </pc:sldChg>
      <pc:sldChg chg="modSp">
        <pc:chgData name="11ACROli (SIX) (WWC)" userId="S::11acroli@six.ttlt.org.uk::04ed6781-35bf-4c10-9958-56bf7fdf3c19" providerId="AD" clId="Web-{E45E665E-F0F4-42F7-C25B-58BBC96A3B2A}" dt="2024-09-20T07:42:49.721" v="135" actId="20577"/>
        <pc:sldMkLst>
          <pc:docMk/>
          <pc:sldMk cId="1649582540" sldId="261"/>
        </pc:sldMkLst>
        <pc:spChg chg="mod">
          <ac:chgData name="11ACROli (SIX) (WWC)" userId="S::11acroli@six.ttlt.org.uk::04ed6781-35bf-4c10-9958-56bf7fdf3c19" providerId="AD" clId="Web-{E45E665E-F0F4-42F7-C25B-58BBC96A3B2A}" dt="2024-09-20T07:42:49.721" v="135" actId="20577"/>
          <ac:spMkLst>
            <pc:docMk/>
            <pc:sldMk cId="1649582540" sldId="261"/>
            <ac:spMk id="2" creationId="{4D3BD8AA-5ACA-4F60-878F-2103A4821957}"/>
          </ac:spMkLst>
        </pc:spChg>
      </pc:sldChg>
      <pc:sldChg chg="addSp delSp modSp mod ord setBg">
        <pc:chgData name="11ACROli (SIX) (WWC)" userId="S::11acroli@six.ttlt.org.uk::04ed6781-35bf-4c10-9958-56bf7fdf3c19" providerId="AD" clId="Web-{E45E665E-F0F4-42F7-C25B-58BBC96A3B2A}" dt="2024-09-20T08:10:30.624" v="804" actId="1076"/>
        <pc:sldMkLst>
          <pc:docMk/>
          <pc:sldMk cId="1467372757" sldId="262"/>
        </pc:sldMkLst>
        <pc:spChg chg="mod">
          <ac:chgData name="11ACROli (SIX) (WWC)" userId="S::11acroli@six.ttlt.org.uk::04ed6781-35bf-4c10-9958-56bf7fdf3c19" providerId="AD" clId="Web-{E45E665E-F0F4-42F7-C25B-58BBC96A3B2A}" dt="2024-09-20T08:10:30.624" v="804" actId="1076"/>
          <ac:spMkLst>
            <pc:docMk/>
            <pc:sldMk cId="1467372757" sldId="262"/>
            <ac:spMk id="2" creationId="{5E295816-93D0-4847-85D0-9C14882457D6}"/>
          </ac:spMkLst>
        </pc:spChg>
        <pc:spChg chg="del mod">
          <ac:chgData name="11ACROli (SIX) (WWC)" userId="S::11acroli@six.ttlt.org.uk::04ed6781-35bf-4c10-9958-56bf7fdf3c19" providerId="AD" clId="Web-{E45E665E-F0F4-42F7-C25B-58BBC96A3B2A}" dt="2024-09-20T07:39:59.889" v="103"/>
          <ac:spMkLst>
            <pc:docMk/>
            <pc:sldMk cId="1467372757" sldId="262"/>
            <ac:spMk id="3" creationId="{FC726A78-44C2-4D3C-8988-C6F67B3B0F1D}"/>
          </ac:spMkLst>
        </pc:spChg>
        <pc:spChg chg="add del mod">
          <ac:chgData name="11ACROli (SIX) (WWC)" userId="S::11acroli@six.ttlt.org.uk::04ed6781-35bf-4c10-9958-56bf7fdf3c19" providerId="AD" clId="Web-{E45E665E-F0F4-42F7-C25B-58BBC96A3B2A}" dt="2024-09-20T07:41:31.078" v="116"/>
          <ac:spMkLst>
            <pc:docMk/>
            <pc:sldMk cId="1467372757" sldId="262"/>
            <ac:spMk id="8" creationId="{CD92195F-C29A-B6CB-57BE-3D1DF06C2862}"/>
          </ac:spMkLst>
        </pc:spChg>
        <pc:spChg chg="add del">
          <ac:chgData name="11ACROli (SIX) (WWC)" userId="S::11acroli@six.ttlt.org.uk::04ed6781-35bf-4c10-9958-56bf7fdf3c19" providerId="AD" clId="Web-{E45E665E-F0F4-42F7-C25B-58BBC96A3B2A}" dt="2024-09-20T07:41:53.188" v="119"/>
          <ac:spMkLst>
            <pc:docMk/>
            <pc:sldMk cId="1467372757" sldId="262"/>
            <ac:spMk id="11" creationId="{84ECDE7A-6944-466D-8FFE-149A29BA6BAE}"/>
          </ac:spMkLst>
        </pc:spChg>
        <pc:spChg chg="add del">
          <ac:chgData name="11ACROli (SIX) (WWC)" userId="S::11acroli@six.ttlt.org.uk::04ed6781-35bf-4c10-9958-56bf7fdf3c19" providerId="AD" clId="Web-{E45E665E-F0F4-42F7-C25B-58BBC96A3B2A}" dt="2024-09-20T07:41:53.188" v="119"/>
          <ac:spMkLst>
            <pc:docMk/>
            <pc:sldMk cId="1467372757" sldId="262"/>
            <ac:spMk id="13" creationId="{B3420082-9415-44EC-802E-C77D71D59C57}"/>
          </ac:spMkLst>
        </pc:spChg>
        <pc:spChg chg="add del">
          <ac:chgData name="11ACROli (SIX) (WWC)" userId="S::11acroli@six.ttlt.org.uk::04ed6781-35bf-4c10-9958-56bf7fdf3c19" providerId="AD" clId="Web-{E45E665E-F0F4-42F7-C25B-58BBC96A3B2A}" dt="2024-09-20T07:41:53.188" v="119"/>
          <ac:spMkLst>
            <pc:docMk/>
            <pc:sldMk cId="1467372757" sldId="262"/>
            <ac:spMk id="15" creationId="{55A52C45-1FCB-4636-A80F-2849B8226C01}"/>
          </ac:spMkLst>
        </pc:spChg>
        <pc:spChg chg="add del">
          <ac:chgData name="11ACROli (SIX) (WWC)" userId="S::11acroli@six.ttlt.org.uk::04ed6781-35bf-4c10-9958-56bf7fdf3c19" providerId="AD" clId="Web-{E45E665E-F0F4-42F7-C25B-58BBC96A3B2A}" dt="2024-09-20T07:41:53.188" v="119"/>
          <ac:spMkLst>
            <pc:docMk/>
            <pc:sldMk cId="1467372757" sldId="262"/>
            <ac:spMk id="17" creationId="{768EB4DD-3704-43AD-92B3-C4E0C6EA92CB}"/>
          </ac:spMkLst>
        </pc:spChg>
        <pc:spChg chg="add mod">
          <ac:chgData name="11ACROli (SIX) (WWC)" userId="S::11acroli@six.ttlt.org.uk::04ed6781-35bf-4c10-9958-56bf7fdf3c19" providerId="AD" clId="Web-{E45E665E-F0F4-42F7-C25B-58BBC96A3B2A}" dt="2024-09-20T08:10:26.265" v="803" actId="1076"/>
          <ac:spMkLst>
            <pc:docMk/>
            <pc:sldMk cId="1467372757" sldId="262"/>
            <ac:spMk id="21" creationId="{AC3E3AEE-B733-8C21-E398-5A28B4A0AEBE}"/>
          </ac:spMkLst>
        </pc:spChg>
        <pc:spChg chg="add">
          <ac:chgData name="11ACROli (SIX) (WWC)" userId="S::11acroli@six.ttlt.org.uk::04ed6781-35bf-4c10-9958-56bf7fdf3c19" providerId="AD" clId="Web-{E45E665E-F0F4-42F7-C25B-58BBC96A3B2A}" dt="2024-09-20T07:41:53.188" v="119"/>
          <ac:spMkLst>
            <pc:docMk/>
            <pc:sldMk cId="1467372757" sldId="262"/>
            <ac:spMk id="24" creationId="{99F1FFA9-D672-408C-9220-ADEEC6ABDD09}"/>
          </ac:spMkLst>
        </pc:spChg>
        <pc:picChg chg="add mod ord">
          <ac:chgData name="11ACROli (SIX) (WWC)" userId="S::11acroli@six.ttlt.org.uk::04ed6781-35bf-4c10-9958-56bf7fdf3c19" providerId="AD" clId="Web-{E45E665E-F0F4-42F7-C25B-58BBC96A3B2A}" dt="2024-09-20T07:41:53.188" v="119"/>
          <ac:picMkLst>
            <pc:docMk/>
            <pc:sldMk cId="1467372757" sldId="262"/>
            <ac:picMk id="4" creationId="{84E064BE-E635-E85C-5888-AC64DDF26A3A}"/>
          </ac:picMkLst>
        </pc:picChg>
        <pc:picChg chg="add mod ord">
          <ac:chgData name="11ACROli (SIX) (WWC)" userId="S::11acroli@six.ttlt.org.uk::04ed6781-35bf-4c10-9958-56bf7fdf3c19" providerId="AD" clId="Web-{E45E665E-F0F4-42F7-C25B-58BBC96A3B2A}" dt="2024-09-20T07:41:53.188" v="119"/>
          <ac:picMkLst>
            <pc:docMk/>
            <pc:sldMk cId="1467372757" sldId="262"/>
            <ac:picMk id="5" creationId="{E8062ED1-0899-700C-0E73-F5440CD7D89D}"/>
          </ac:picMkLst>
        </pc:picChg>
      </pc:sldChg>
    </pc:docChg>
  </pc:docChgLst>
  <pc:docChgLst>
    <pc:chgData name="11ALCGra (SIX) (WWC)" userId="S::11alcgra@six.ttlt.org.uk::edd7a687-1f69-4551-9e73-31ea1bf0d61b" providerId="AD" clId="Web-{B8BB123E-3E41-003B-82DA-D133023071BB}"/>
    <pc:docChg chg="modSld">
      <pc:chgData name="11ALCGra (SIX) (WWC)" userId="S::11alcgra@six.ttlt.org.uk::edd7a687-1f69-4551-9e73-31ea1bf0d61b" providerId="AD" clId="Web-{B8BB123E-3E41-003B-82DA-D133023071BB}" dt="2024-09-17T16:47:14.897" v="727" actId="1076"/>
      <pc:docMkLst>
        <pc:docMk/>
      </pc:docMkLst>
      <pc:sldChg chg="addSp delSp modSp">
        <pc:chgData name="11ALCGra (SIX) (WWC)" userId="S::11alcgra@six.ttlt.org.uk::edd7a687-1f69-4551-9e73-31ea1bf0d61b" providerId="AD" clId="Web-{B8BB123E-3E41-003B-82DA-D133023071BB}" dt="2024-09-17T16:47:14.897" v="727" actId="1076"/>
        <pc:sldMkLst>
          <pc:docMk/>
          <pc:sldMk cId="3135180885" sldId="258"/>
        </pc:sldMkLst>
        <pc:spChg chg="mod">
          <ac:chgData name="11ALCGra (SIX) (WWC)" userId="S::11alcgra@six.ttlt.org.uk::edd7a687-1f69-4551-9e73-31ea1bf0d61b" providerId="AD" clId="Web-{B8BB123E-3E41-003B-82DA-D133023071BB}" dt="2024-09-17T15:58:37.799" v="95" actId="1076"/>
          <ac:spMkLst>
            <pc:docMk/>
            <pc:sldMk cId="3135180885" sldId="258"/>
            <ac:spMk id="2" creationId="{81C30EAF-1F4F-4EDF-A496-0D6DB0909ADF}"/>
          </ac:spMkLst>
        </pc:spChg>
        <pc:spChg chg="mod">
          <ac:chgData name="11ALCGra (SIX) (WWC)" userId="S::11alcgra@six.ttlt.org.uk::edd7a687-1f69-4551-9e73-31ea1bf0d61b" providerId="AD" clId="Web-{B8BB123E-3E41-003B-82DA-D133023071BB}" dt="2024-09-17T16:39:57.166" v="658" actId="14100"/>
          <ac:spMkLst>
            <pc:docMk/>
            <pc:sldMk cId="3135180885" sldId="258"/>
            <ac:spMk id="3" creationId="{A5689B0A-BF25-4DA1-BEEE-505D5FEBFCC8}"/>
          </ac:spMkLst>
        </pc:spChg>
        <pc:spChg chg="add mod">
          <ac:chgData name="11ALCGra (SIX) (WWC)" userId="S::11alcgra@six.ttlt.org.uk::edd7a687-1f69-4551-9e73-31ea1bf0d61b" providerId="AD" clId="Web-{B8BB123E-3E41-003B-82DA-D133023071BB}" dt="2024-09-17T16:16:15.110" v="334" actId="1076"/>
          <ac:spMkLst>
            <pc:docMk/>
            <pc:sldMk cId="3135180885" sldId="258"/>
            <ac:spMk id="5" creationId="{19E91608-A81A-998B-39AE-1F025A74E7A4}"/>
          </ac:spMkLst>
        </pc:spChg>
        <pc:spChg chg="add mod">
          <ac:chgData name="11ALCGra (SIX) (WWC)" userId="S::11alcgra@six.ttlt.org.uk::edd7a687-1f69-4551-9e73-31ea1bf0d61b" providerId="AD" clId="Web-{B8BB123E-3E41-003B-82DA-D133023071BB}" dt="2024-09-17T16:45:29.644" v="709" actId="20577"/>
          <ac:spMkLst>
            <pc:docMk/>
            <pc:sldMk cId="3135180885" sldId="258"/>
            <ac:spMk id="7" creationId="{49E5C6A4-A56C-23E2-05A7-574B04E044DA}"/>
          </ac:spMkLst>
        </pc:spChg>
        <pc:picChg chg="add mod">
          <ac:chgData name="11ALCGra (SIX) (WWC)" userId="S::11alcgra@six.ttlt.org.uk::edd7a687-1f69-4551-9e73-31ea1bf0d61b" providerId="AD" clId="Web-{B8BB123E-3E41-003B-82DA-D133023071BB}" dt="2024-09-17T16:46:26.443" v="723" actId="1076"/>
          <ac:picMkLst>
            <pc:docMk/>
            <pc:sldMk cId="3135180885" sldId="258"/>
            <ac:picMk id="6" creationId="{248C5DB5-954D-E73A-6AE8-D2EFD2530EA8}"/>
          </ac:picMkLst>
        </pc:picChg>
        <pc:picChg chg="add del mod">
          <ac:chgData name="11ALCGra (SIX) (WWC)" userId="S::11alcgra@six.ttlt.org.uk::edd7a687-1f69-4551-9e73-31ea1bf0d61b" providerId="AD" clId="Web-{B8BB123E-3E41-003B-82DA-D133023071BB}" dt="2024-09-17T16:45:35.363" v="712"/>
          <ac:picMkLst>
            <pc:docMk/>
            <pc:sldMk cId="3135180885" sldId="258"/>
            <ac:picMk id="8" creationId="{91FB4738-0CD0-2631-2671-385349E025E0}"/>
          </ac:picMkLst>
        </pc:picChg>
        <pc:picChg chg="add del mod">
          <ac:chgData name="11ALCGra (SIX) (WWC)" userId="S::11alcgra@six.ttlt.org.uk::edd7a687-1f69-4551-9e73-31ea1bf0d61b" providerId="AD" clId="Web-{B8BB123E-3E41-003B-82DA-D133023071BB}" dt="2024-09-17T16:45:53.848" v="714"/>
          <ac:picMkLst>
            <pc:docMk/>
            <pc:sldMk cId="3135180885" sldId="258"/>
            <ac:picMk id="9" creationId="{F200BA91-6AE7-0C3A-2394-8A4CD5CC535B}"/>
          </ac:picMkLst>
        </pc:picChg>
        <pc:picChg chg="add del mod">
          <ac:chgData name="11ALCGra (SIX) (WWC)" userId="S::11alcgra@six.ttlt.org.uk::edd7a687-1f69-4551-9e73-31ea1bf0d61b" providerId="AD" clId="Web-{B8BB123E-3E41-003B-82DA-D133023071BB}" dt="2024-09-17T16:46:22.771" v="722"/>
          <ac:picMkLst>
            <pc:docMk/>
            <pc:sldMk cId="3135180885" sldId="258"/>
            <ac:picMk id="10" creationId="{DF0AD343-DC31-A661-D4A7-7AE2679EF87F}"/>
          </ac:picMkLst>
        </pc:picChg>
        <pc:picChg chg="add mod">
          <ac:chgData name="11ALCGra (SIX) (WWC)" userId="S::11alcgra@six.ttlt.org.uk::edd7a687-1f69-4551-9e73-31ea1bf0d61b" providerId="AD" clId="Web-{B8BB123E-3E41-003B-82DA-D133023071BB}" dt="2024-09-17T16:47:14.897" v="727" actId="1076"/>
          <ac:picMkLst>
            <pc:docMk/>
            <pc:sldMk cId="3135180885" sldId="258"/>
            <ac:picMk id="11" creationId="{5A88E993-219C-5E94-D001-6105BF26D9FE}"/>
          </ac:picMkLst>
        </pc:picChg>
      </pc:sldChg>
    </pc:docChg>
  </pc:docChgLst>
  <pc:docChgLst>
    <pc:chgData name="11PODEmi (SIX) (WWC)" userId="dc8ad575-3a91-42b7-83ee-99263aace24a" providerId="ADAL" clId="{564C5971-228D-4BE5-A6BF-B2ACC8BCD96C}"/>
    <pc:docChg chg="undo custSel addSld modSld">
      <pc:chgData name="11PODEmi (SIX) (WWC)" userId="dc8ad575-3a91-42b7-83ee-99263aace24a" providerId="ADAL" clId="{564C5971-228D-4BE5-A6BF-B2ACC8BCD96C}" dt="2024-09-05T12:46:20.204" v="782" actId="313"/>
      <pc:docMkLst>
        <pc:docMk/>
      </pc:docMkLst>
      <pc:sldChg chg="modSp mod">
        <pc:chgData name="11PODEmi (SIX) (WWC)" userId="dc8ad575-3a91-42b7-83ee-99263aace24a" providerId="ADAL" clId="{564C5971-228D-4BE5-A6BF-B2ACC8BCD96C}" dt="2024-09-05T12:43:09.675" v="692" actId="20577"/>
        <pc:sldMkLst>
          <pc:docMk/>
          <pc:sldMk cId="1181666023" sldId="256"/>
        </pc:sldMkLst>
        <pc:spChg chg="mod">
          <ac:chgData name="11PODEmi (SIX) (WWC)" userId="dc8ad575-3a91-42b7-83ee-99263aace24a" providerId="ADAL" clId="{564C5971-228D-4BE5-A6BF-B2ACC8BCD96C}" dt="2024-09-05T12:43:09.675" v="692" actId="20577"/>
          <ac:spMkLst>
            <pc:docMk/>
            <pc:sldMk cId="1181666023" sldId="256"/>
            <ac:spMk id="3" creationId="{D377E099-BCF4-410A-AFD8-8229569185CC}"/>
          </ac:spMkLst>
        </pc:spChg>
      </pc:sldChg>
      <pc:sldChg chg="modSp mod">
        <pc:chgData name="11PODEmi (SIX) (WWC)" userId="dc8ad575-3a91-42b7-83ee-99263aace24a" providerId="ADAL" clId="{564C5971-228D-4BE5-A6BF-B2ACC8BCD96C}" dt="2024-09-05T12:35:30.021" v="138" actId="20577"/>
        <pc:sldMkLst>
          <pc:docMk/>
          <pc:sldMk cId="3135180885" sldId="258"/>
        </pc:sldMkLst>
        <pc:spChg chg="mod">
          <ac:chgData name="11PODEmi (SIX) (WWC)" userId="dc8ad575-3a91-42b7-83ee-99263aace24a" providerId="ADAL" clId="{564C5971-228D-4BE5-A6BF-B2ACC8BCD96C}" dt="2024-09-05T12:35:30.021" v="138" actId="20577"/>
          <ac:spMkLst>
            <pc:docMk/>
            <pc:sldMk cId="3135180885" sldId="258"/>
            <ac:spMk id="3" creationId="{A5689B0A-BF25-4DA1-BEEE-505D5FEBFCC8}"/>
          </ac:spMkLst>
        </pc:spChg>
      </pc:sldChg>
      <pc:sldChg chg="modSp mod">
        <pc:chgData name="11PODEmi (SIX) (WWC)" userId="dc8ad575-3a91-42b7-83ee-99263aace24a" providerId="ADAL" clId="{564C5971-228D-4BE5-A6BF-B2ACC8BCD96C}" dt="2024-09-05T12:37:16.854" v="352" actId="20577"/>
        <pc:sldMkLst>
          <pc:docMk/>
          <pc:sldMk cId="1590911157" sldId="259"/>
        </pc:sldMkLst>
        <pc:spChg chg="mod">
          <ac:chgData name="11PODEmi (SIX) (WWC)" userId="dc8ad575-3a91-42b7-83ee-99263aace24a" providerId="ADAL" clId="{564C5971-228D-4BE5-A6BF-B2ACC8BCD96C}" dt="2024-09-05T12:35:45.388" v="150" actId="20577"/>
          <ac:spMkLst>
            <pc:docMk/>
            <pc:sldMk cId="1590911157" sldId="259"/>
            <ac:spMk id="2" creationId="{B75F096A-A846-4D39-B3A7-01605DC9B6E0}"/>
          </ac:spMkLst>
        </pc:spChg>
        <pc:spChg chg="mod">
          <ac:chgData name="11PODEmi (SIX) (WWC)" userId="dc8ad575-3a91-42b7-83ee-99263aace24a" providerId="ADAL" clId="{564C5971-228D-4BE5-A6BF-B2ACC8BCD96C}" dt="2024-09-05T12:37:16.854" v="352" actId="20577"/>
          <ac:spMkLst>
            <pc:docMk/>
            <pc:sldMk cId="1590911157" sldId="259"/>
            <ac:spMk id="3" creationId="{104A2FF3-56D0-40F2-BEE9-DA771E7C67FB}"/>
          </ac:spMkLst>
        </pc:spChg>
      </pc:sldChg>
      <pc:sldChg chg="modSp new mod">
        <pc:chgData name="11PODEmi (SIX) (WWC)" userId="dc8ad575-3a91-42b7-83ee-99263aace24a" providerId="ADAL" clId="{564C5971-228D-4BE5-A6BF-B2ACC8BCD96C}" dt="2024-09-05T12:42:59.664" v="682" actId="313"/>
        <pc:sldMkLst>
          <pc:docMk/>
          <pc:sldMk cId="3839344016" sldId="260"/>
        </pc:sldMkLst>
        <pc:spChg chg="mod">
          <ac:chgData name="11PODEmi (SIX) (WWC)" userId="dc8ad575-3a91-42b7-83ee-99263aace24a" providerId="ADAL" clId="{564C5971-228D-4BE5-A6BF-B2ACC8BCD96C}" dt="2024-09-05T12:37:36.769" v="379" actId="20577"/>
          <ac:spMkLst>
            <pc:docMk/>
            <pc:sldMk cId="3839344016" sldId="260"/>
            <ac:spMk id="2" creationId="{5DB05423-9229-4B00-9E32-1780856BB32C}"/>
          </ac:spMkLst>
        </pc:spChg>
        <pc:spChg chg="mod">
          <ac:chgData name="11PODEmi (SIX) (WWC)" userId="dc8ad575-3a91-42b7-83ee-99263aace24a" providerId="ADAL" clId="{564C5971-228D-4BE5-A6BF-B2ACC8BCD96C}" dt="2024-09-05T12:42:59.664" v="682" actId="313"/>
          <ac:spMkLst>
            <pc:docMk/>
            <pc:sldMk cId="3839344016" sldId="260"/>
            <ac:spMk id="3" creationId="{07DF55B8-D255-418D-B896-7C90437913EE}"/>
          </ac:spMkLst>
        </pc:spChg>
      </pc:sldChg>
      <pc:sldChg chg="modSp new mod">
        <pc:chgData name="11PODEmi (SIX) (WWC)" userId="dc8ad575-3a91-42b7-83ee-99263aace24a" providerId="ADAL" clId="{564C5971-228D-4BE5-A6BF-B2ACC8BCD96C}" dt="2024-09-05T12:39:49.471" v="543" actId="20577"/>
        <pc:sldMkLst>
          <pc:docMk/>
          <pc:sldMk cId="1649582540" sldId="261"/>
        </pc:sldMkLst>
        <pc:spChg chg="mod">
          <ac:chgData name="11PODEmi (SIX) (WWC)" userId="dc8ad575-3a91-42b7-83ee-99263aace24a" providerId="ADAL" clId="{564C5971-228D-4BE5-A6BF-B2ACC8BCD96C}" dt="2024-09-05T12:38:01.753" v="396" actId="20577"/>
          <ac:spMkLst>
            <pc:docMk/>
            <pc:sldMk cId="1649582540" sldId="261"/>
            <ac:spMk id="2" creationId="{4D3BD8AA-5ACA-4F60-878F-2103A4821957}"/>
          </ac:spMkLst>
        </pc:spChg>
        <pc:spChg chg="mod">
          <ac:chgData name="11PODEmi (SIX) (WWC)" userId="dc8ad575-3a91-42b7-83ee-99263aace24a" providerId="ADAL" clId="{564C5971-228D-4BE5-A6BF-B2ACC8BCD96C}" dt="2024-09-05T12:39:49.471" v="543" actId="20577"/>
          <ac:spMkLst>
            <pc:docMk/>
            <pc:sldMk cId="1649582540" sldId="261"/>
            <ac:spMk id="3" creationId="{B64DB4FD-4DC2-477A-990C-DD88AA1B2C86}"/>
          </ac:spMkLst>
        </pc:spChg>
      </pc:sldChg>
      <pc:sldChg chg="modSp new mod">
        <pc:chgData name="11PODEmi (SIX) (WWC)" userId="dc8ad575-3a91-42b7-83ee-99263aace24a" providerId="ADAL" clId="{564C5971-228D-4BE5-A6BF-B2ACC8BCD96C}" dt="2024-09-05T12:46:20.204" v="782" actId="313"/>
        <pc:sldMkLst>
          <pc:docMk/>
          <pc:sldMk cId="1467372757" sldId="262"/>
        </pc:sldMkLst>
        <pc:spChg chg="mod">
          <ac:chgData name="11PODEmi (SIX) (WWC)" userId="dc8ad575-3a91-42b7-83ee-99263aace24a" providerId="ADAL" clId="{564C5971-228D-4BE5-A6BF-B2ACC8BCD96C}" dt="2024-09-05T12:44:38.367" v="720" actId="313"/>
          <ac:spMkLst>
            <pc:docMk/>
            <pc:sldMk cId="1467372757" sldId="262"/>
            <ac:spMk id="2" creationId="{5E295816-93D0-4847-85D0-9C14882457D6}"/>
          </ac:spMkLst>
        </pc:spChg>
        <pc:spChg chg="mod">
          <ac:chgData name="11PODEmi (SIX) (WWC)" userId="dc8ad575-3a91-42b7-83ee-99263aace24a" providerId="ADAL" clId="{564C5971-228D-4BE5-A6BF-B2ACC8BCD96C}" dt="2024-09-05T12:46:20.204" v="782" actId="313"/>
          <ac:spMkLst>
            <pc:docMk/>
            <pc:sldMk cId="1467372757" sldId="262"/>
            <ac:spMk id="3" creationId="{FC726A78-44C2-4D3C-8988-C6F67B3B0F1D}"/>
          </ac:spMkLst>
        </pc:spChg>
      </pc:sldChg>
    </pc:docChg>
  </pc:docChgLst>
  <pc:docChgLst>
    <pc:chgData name="11PODEmi (SIX) (WWC)" userId="dc8ad575-3a91-42b7-83ee-99263aace24a" providerId="ADAL" clId="{4EBAE04F-190B-4B28-8829-B412194E73FF}"/>
    <pc:docChg chg="modSld">
      <pc:chgData name="11PODEmi (SIX) (WWC)" userId="dc8ad575-3a91-42b7-83ee-99263aace24a" providerId="ADAL" clId="{4EBAE04F-190B-4B28-8829-B412194E73FF}" dt="2024-09-18T11:12:19.716" v="4" actId="767"/>
      <pc:docMkLst>
        <pc:docMk/>
      </pc:docMkLst>
      <pc:sldChg chg="addSp modSp">
        <pc:chgData name="11PODEmi (SIX) (WWC)" userId="dc8ad575-3a91-42b7-83ee-99263aace24a" providerId="ADAL" clId="{4EBAE04F-190B-4B28-8829-B412194E73FF}" dt="2024-09-18T11:12:19.716" v="4" actId="767"/>
        <pc:sldMkLst>
          <pc:docMk/>
          <pc:sldMk cId="3839344016" sldId="260"/>
        </pc:sldMkLst>
        <pc:spChg chg="add mod">
          <ac:chgData name="11PODEmi (SIX) (WWC)" userId="dc8ad575-3a91-42b7-83ee-99263aace24a" providerId="ADAL" clId="{4EBAE04F-190B-4B28-8829-B412194E73FF}" dt="2024-09-18T10:59:59.732" v="2" actId="767"/>
          <ac:spMkLst>
            <pc:docMk/>
            <pc:sldMk cId="3839344016" sldId="260"/>
            <ac:spMk id="6" creationId="{7045D1A1-9F57-4A14-9D6A-5FB9BD435FFD}"/>
          </ac:spMkLst>
        </pc:spChg>
        <pc:spChg chg="add mod">
          <ac:chgData name="11PODEmi (SIX) (WWC)" userId="dc8ad575-3a91-42b7-83ee-99263aace24a" providerId="ADAL" clId="{4EBAE04F-190B-4B28-8829-B412194E73FF}" dt="2024-09-18T11:12:19.716" v="4" actId="767"/>
          <ac:spMkLst>
            <pc:docMk/>
            <pc:sldMk cId="3839344016" sldId="260"/>
            <ac:spMk id="8" creationId="{C828F5C1-9754-4439-9122-BDC4DE3CCB3D}"/>
          </ac:spMkLst>
        </pc:spChg>
        <pc:picChg chg="add">
          <ac:chgData name="11PODEmi (SIX) (WWC)" userId="dc8ad575-3a91-42b7-83ee-99263aace24a" providerId="ADAL" clId="{4EBAE04F-190B-4B28-8829-B412194E73FF}" dt="2024-09-18T10:58:04.659" v="0"/>
          <ac:picMkLst>
            <pc:docMk/>
            <pc:sldMk cId="3839344016" sldId="260"/>
            <ac:picMk id="4" creationId="{9A283B9C-B286-4858-A6F0-A1E88CEE492C}"/>
          </ac:picMkLst>
        </pc:picChg>
        <pc:picChg chg="add">
          <ac:chgData name="11PODEmi (SIX) (WWC)" userId="dc8ad575-3a91-42b7-83ee-99263aace24a" providerId="ADAL" clId="{4EBAE04F-190B-4B28-8829-B412194E73FF}" dt="2024-09-18T10:59:27.915" v="1"/>
          <ac:picMkLst>
            <pc:docMk/>
            <pc:sldMk cId="3839344016" sldId="260"/>
            <ac:picMk id="5" creationId="{192CA3D3-9048-4E0F-B2A6-EDE67F97505D}"/>
          </ac:picMkLst>
        </pc:picChg>
        <pc:picChg chg="add">
          <ac:chgData name="11PODEmi (SIX) (WWC)" userId="dc8ad575-3a91-42b7-83ee-99263aace24a" providerId="ADAL" clId="{4EBAE04F-190B-4B28-8829-B412194E73FF}" dt="2024-09-18T11:10:29.594" v="3"/>
          <ac:picMkLst>
            <pc:docMk/>
            <pc:sldMk cId="3839344016" sldId="260"/>
            <ac:picMk id="7" creationId="{6E081146-3E7A-4C5E-B577-7CA8F94D9024}"/>
          </ac:picMkLst>
        </pc:picChg>
      </pc:sldChg>
    </pc:docChg>
  </pc:docChgLst>
  <pc:docChgLst>
    <pc:chgData name="11PODEmi (SIX) (WWC)" userId="S::11podemi@six.ttlt.org.uk::dc8ad575-3a91-42b7-83ee-99263aace24a" providerId="AD" clId="Web-{F3624A09-B6A9-FB4C-8265-904F2A5951DF}"/>
    <pc:docChg chg="modSld">
      <pc:chgData name="11PODEmi (SIX) (WWC)" userId="S::11podemi@six.ttlt.org.uk::dc8ad575-3a91-42b7-83ee-99263aace24a" providerId="AD" clId="Web-{F3624A09-B6A9-FB4C-8265-904F2A5951DF}" dt="2024-09-18T13:03:08.763" v="21" actId="1076"/>
      <pc:docMkLst>
        <pc:docMk/>
      </pc:docMkLst>
      <pc:sldChg chg="modSp">
        <pc:chgData name="11PODEmi (SIX) (WWC)" userId="S::11podemi@six.ttlt.org.uk::dc8ad575-3a91-42b7-83ee-99263aace24a" providerId="AD" clId="Web-{F3624A09-B6A9-FB4C-8265-904F2A5951DF}" dt="2024-09-18T13:02:44.903" v="20" actId="1076"/>
        <pc:sldMkLst>
          <pc:docMk/>
          <pc:sldMk cId="1181666023" sldId="256"/>
        </pc:sldMkLst>
        <pc:spChg chg="mod">
          <ac:chgData name="11PODEmi (SIX) (WWC)" userId="S::11podemi@six.ttlt.org.uk::dc8ad575-3a91-42b7-83ee-99263aace24a" providerId="AD" clId="Web-{F3624A09-B6A9-FB4C-8265-904F2A5951DF}" dt="2024-09-18T13:02:36.575" v="19" actId="20577"/>
          <ac:spMkLst>
            <pc:docMk/>
            <pc:sldMk cId="1181666023" sldId="256"/>
            <ac:spMk id="2" creationId="{0E2409F5-6153-4AAC-9757-77ED3746CE4B}"/>
          </ac:spMkLst>
        </pc:spChg>
        <pc:spChg chg="mod">
          <ac:chgData name="11PODEmi (SIX) (WWC)" userId="S::11podemi@six.ttlt.org.uk::dc8ad575-3a91-42b7-83ee-99263aace24a" providerId="AD" clId="Web-{F3624A09-B6A9-FB4C-8265-904F2A5951DF}" dt="2024-09-18T13:02:44.903" v="20" actId="1076"/>
          <ac:spMkLst>
            <pc:docMk/>
            <pc:sldMk cId="1181666023" sldId="256"/>
            <ac:spMk id="3" creationId="{D377E099-BCF4-410A-AFD8-8229569185CC}"/>
          </ac:spMkLst>
        </pc:spChg>
      </pc:sldChg>
      <pc:sldChg chg="modSp">
        <pc:chgData name="11PODEmi (SIX) (WWC)" userId="S::11podemi@six.ttlt.org.uk::dc8ad575-3a91-42b7-83ee-99263aace24a" providerId="AD" clId="Web-{F3624A09-B6A9-FB4C-8265-904F2A5951DF}" dt="2024-09-18T13:03:08.763" v="21" actId="1076"/>
        <pc:sldMkLst>
          <pc:docMk/>
          <pc:sldMk cId="3839344016" sldId="260"/>
        </pc:sldMkLst>
        <pc:spChg chg="mod">
          <ac:chgData name="11PODEmi (SIX) (WWC)" userId="S::11podemi@six.ttlt.org.uk::dc8ad575-3a91-42b7-83ee-99263aace24a" providerId="AD" clId="Web-{F3624A09-B6A9-FB4C-8265-904F2A5951DF}" dt="2024-09-18T13:03:08.763" v="21" actId="1076"/>
          <ac:spMkLst>
            <pc:docMk/>
            <pc:sldMk cId="3839344016" sldId="260"/>
            <ac:spMk id="6" creationId="{7045D1A1-9F57-4A14-9D6A-5FB9BD435FFD}"/>
          </ac:spMkLst>
        </pc:spChg>
      </pc:sldChg>
    </pc:docChg>
  </pc:docChgLst>
  <pc:docChgLst>
    <pc:chgData name="11DalJam (SIX) (WWC)" userId="S::11daljam@six.ttlt.org.uk::ca58313b-ec7d-4ef4-90a2-7e1f2d03c32b" providerId="AD" clId="Web-{DB17DAC7-91D0-64F0-2567-239A21A0E2AE}"/>
    <pc:docChg chg="modSld">
      <pc:chgData name="11DalJam (SIX) (WWC)" userId="S::11daljam@six.ttlt.org.uk::ca58313b-ec7d-4ef4-90a2-7e1f2d03c32b" providerId="AD" clId="Web-{DB17DAC7-91D0-64F0-2567-239A21A0E2AE}" dt="2024-09-18T09:05:23.640" v="78" actId="20577"/>
      <pc:docMkLst>
        <pc:docMk/>
      </pc:docMkLst>
      <pc:sldChg chg="modSp">
        <pc:chgData name="11DalJam (SIX) (WWC)" userId="S::11daljam@six.ttlt.org.uk::ca58313b-ec7d-4ef4-90a2-7e1f2d03c32b" providerId="AD" clId="Web-{DB17DAC7-91D0-64F0-2567-239A21A0E2AE}" dt="2024-09-18T09:05:23.640" v="78" actId="20577"/>
        <pc:sldMkLst>
          <pc:docMk/>
          <pc:sldMk cId="1649582540" sldId="261"/>
        </pc:sldMkLst>
        <pc:spChg chg="mod">
          <ac:chgData name="11DalJam (SIX) (WWC)" userId="S::11daljam@six.ttlt.org.uk::ca58313b-ec7d-4ef4-90a2-7e1f2d03c32b" providerId="AD" clId="Web-{DB17DAC7-91D0-64F0-2567-239A21A0E2AE}" dt="2024-09-18T09:05:23.640" v="78" actId="20577"/>
          <ac:spMkLst>
            <pc:docMk/>
            <pc:sldMk cId="1649582540" sldId="261"/>
            <ac:spMk id="3" creationId="{B64DB4FD-4DC2-477A-990C-DD88AA1B2C86}"/>
          </ac:spMkLst>
        </pc:spChg>
      </pc:sldChg>
    </pc:docChg>
  </pc:docChgLst>
  <pc:docChgLst>
    <pc:chgData name="11GOORub (SIX) (WWC)" userId="S::11goorub@six.ttlt.org.uk::33ace3aa-20a1-493b-8292-595c51f99957" providerId="AD" clId="Web-{36A14B09-0C48-3D59-AB12-5349989EEC7F}"/>
    <pc:docChg chg="modSld">
      <pc:chgData name="11GOORub (SIX) (WWC)" userId="S::11goorub@six.ttlt.org.uk::33ace3aa-20a1-493b-8292-595c51f99957" providerId="AD" clId="Web-{36A14B09-0C48-3D59-AB12-5349989EEC7F}" dt="2024-09-17T10:49:08.556" v="854" actId="20577"/>
      <pc:docMkLst>
        <pc:docMk/>
      </pc:docMkLst>
      <pc:sldChg chg="addSp delSp modSp">
        <pc:chgData name="11GOORub (SIX) (WWC)" userId="S::11goorub@six.ttlt.org.uk::33ace3aa-20a1-493b-8292-595c51f99957" providerId="AD" clId="Web-{36A14B09-0C48-3D59-AB12-5349989EEC7F}" dt="2024-09-17T10:49:08.556" v="854" actId="20577"/>
        <pc:sldMkLst>
          <pc:docMk/>
          <pc:sldMk cId="1590911157" sldId="259"/>
        </pc:sldMkLst>
        <pc:spChg chg="mod">
          <ac:chgData name="11GOORub (SIX) (WWC)" userId="S::11goorub@six.ttlt.org.uk::33ace3aa-20a1-493b-8292-595c51f99957" providerId="AD" clId="Web-{36A14B09-0C48-3D59-AB12-5349989EEC7F}" dt="2024-09-17T10:22:35.660" v="97" actId="1076"/>
          <ac:spMkLst>
            <pc:docMk/>
            <pc:sldMk cId="1590911157" sldId="259"/>
            <ac:spMk id="2" creationId="{B75F096A-A846-4D39-B3A7-01605DC9B6E0}"/>
          </ac:spMkLst>
        </pc:spChg>
        <pc:spChg chg="mod">
          <ac:chgData name="11GOORub (SIX) (WWC)" userId="S::11goorub@six.ttlt.org.uk::33ace3aa-20a1-493b-8292-595c51f99957" providerId="AD" clId="Web-{36A14B09-0C48-3D59-AB12-5349989EEC7F}" dt="2024-09-17T10:17:49.916" v="19" actId="20577"/>
          <ac:spMkLst>
            <pc:docMk/>
            <pc:sldMk cId="1590911157" sldId="259"/>
            <ac:spMk id="3" creationId="{104A2FF3-56D0-40F2-BEE9-DA771E7C67FB}"/>
          </ac:spMkLst>
        </pc:spChg>
        <pc:spChg chg="add mod">
          <ac:chgData name="11GOORub (SIX) (WWC)" userId="S::11goorub@six.ttlt.org.uk::33ace3aa-20a1-493b-8292-595c51f99957" providerId="AD" clId="Web-{36A14B09-0C48-3D59-AB12-5349989EEC7F}" dt="2024-09-17T10:22:38.347" v="98" actId="1076"/>
          <ac:spMkLst>
            <pc:docMk/>
            <pc:sldMk cId="1590911157" sldId="259"/>
            <ac:spMk id="4" creationId="{FD51435C-A6F5-58D2-1228-1CC703C86D3D}"/>
          </ac:spMkLst>
        </pc:spChg>
        <pc:spChg chg="add del">
          <ac:chgData name="11GOORub (SIX) (WWC)" userId="S::11goorub@six.ttlt.org.uk::33ace3aa-20a1-493b-8292-595c51f99957" providerId="AD" clId="Web-{36A14B09-0C48-3D59-AB12-5349989EEC7F}" dt="2024-09-17T10:21:38.924" v="88"/>
          <ac:spMkLst>
            <pc:docMk/>
            <pc:sldMk cId="1590911157" sldId="259"/>
            <ac:spMk id="6" creationId="{A8D6A559-04A7-AF08-1E36-668FA8259D51}"/>
          </ac:spMkLst>
        </pc:spChg>
        <pc:spChg chg="add del">
          <ac:chgData name="11GOORub (SIX) (WWC)" userId="S::11goorub@six.ttlt.org.uk::33ace3aa-20a1-493b-8292-595c51f99957" providerId="AD" clId="Web-{36A14B09-0C48-3D59-AB12-5349989EEC7F}" dt="2024-09-17T10:21:49.283" v="90"/>
          <ac:spMkLst>
            <pc:docMk/>
            <pc:sldMk cId="1590911157" sldId="259"/>
            <ac:spMk id="7" creationId="{93A7F63C-974A-BC2A-3ABC-458C92E74F24}"/>
          </ac:spMkLst>
        </pc:spChg>
        <pc:spChg chg="add del mod">
          <ac:chgData name="11GOORub (SIX) (WWC)" userId="S::11goorub@six.ttlt.org.uk::33ace3aa-20a1-493b-8292-595c51f99957" providerId="AD" clId="Web-{36A14B09-0C48-3D59-AB12-5349989EEC7F}" dt="2024-09-17T10:49:08.556" v="854" actId="20577"/>
          <ac:spMkLst>
            <pc:docMk/>
            <pc:sldMk cId="1590911157" sldId="259"/>
            <ac:spMk id="8" creationId="{05970992-FBA2-08F2-D04A-ADD6DCCF3936}"/>
          </ac:spMkLst>
        </pc:spChg>
        <pc:picChg chg="add mod">
          <ac:chgData name="11GOORub (SIX) (WWC)" userId="S::11goorub@six.ttlt.org.uk::33ace3aa-20a1-493b-8292-595c51f99957" providerId="AD" clId="Web-{36A14B09-0C48-3D59-AB12-5349989EEC7F}" dt="2024-09-17T10:22:41.254" v="99" actId="1076"/>
          <ac:picMkLst>
            <pc:docMk/>
            <pc:sldMk cId="1590911157" sldId="259"/>
            <ac:picMk id="5" creationId="{05FC4F0B-4039-6206-CDAC-DA9A68C0767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8525-8DF9-4377-A0F4-B3F94F7D960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23A18DE-0665-4D5A-B745-FC93EB0C7C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27E2416-929F-4EA3-B573-5ED73CC4E49E}"/>
              </a:ext>
            </a:extLst>
          </p:cNvPr>
          <p:cNvSpPr>
            <a:spLocks noGrp="1"/>
          </p:cNvSpPr>
          <p:nvPr>
            <p:ph type="dt" sz="half" idx="10"/>
          </p:nvPr>
        </p:nvSpPr>
        <p:spPr/>
        <p:txBody>
          <a:bodyPr/>
          <a:lstStyle/>
          <a:p>
            <a:fld id="{D0524B56-A723-49CD-9F65-FB06B953C35D}" type="datetimeFigureOut">
              <a:rPr lang="en-GB" smtClean="0"/>
              <a:t>20/09/2024</a:t>
            </a:fld>
            <a:endParaRPr lang="en-GB"/>
          </a:p>
        </p:txBody>
      </p:sp>
      <p:sp>
        <p:nvSpPr>
          <p:cNvPr id="5" name="Footer Placeholder 4">
            <a:extLst>
              <a:ext uri="{FF2B5EF4-FFF2-40B4-BE49-F238E27FC236}">
                <a16:creationId xmlns:a16="http://schemas.microsoft.com/office/drawing/2014/main" id="{F1F10C15-8DAA-4EBC-9206-532757B09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9177DC-024D-4422-AB25-C83F31E173E4}"/>
              </a:ext>
            </a:extLst>
          </p:cNvPr>
          <p:cNvSpPr>
            <a:spLocks noGrp="1"/>
          </p:cNvSpPr>
          <p:nvPr>
            <p:ph type="sldNum" sz="quarter" idx="12"/>
          </p:nvPr>
        </p:nvSpPr>
        <p:spPr/>
        <p:txBody>
          <a:bodyPr/>
          <a:lstStyle/>
          <a:p>
            <a:fld id="{4ADF67EB-3228-4548-99F2-1FC731127E16}" type="slidenum">
              <a:rPr lang="en-GB" smtClean="0"/>
              <a:t>‹#›</a:t>
            </a:fld>
            <a:endParaRPr lang="en-GB"/>
          </a:p>
        </p:txBody>
      </p:sp>
    </p:spTree>
    <p:extLst>
      <p:ext uri="{BB962C8B-B14F-4D97-AF65-F5344CB8AC3E}">
        <p14:creationId xmlns:p14="http://schemas.microsoft.com/office/powerpoint/2010/main" val="405588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618F-9CFC-401D-A88D-23D8DB36F95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48709AE-A23A-4EE1-8AFD-C5B4C35618C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4A7E2F-3F62-4529-9AB2-BA35ED1F4844}"/>
              </a:ext>
            </a:extLst>
          </p:cNvPr>
          <p:cNvSpPr>
            <a:spLocks noGrp="1"/>
          </p:cNvSpPr>
          <p:nvPr>
            <p:ph type="dt" sz="half" idx="10"/>
          </p:nvPr>
        </p:nvSpPr>
        <p:spPr/>
        <p:txBody>
          <a:bodyPr/>
          <a:lstStyle/>
          <a:p>
            <a:fld id="{D0524B56-A723-49CD-9F65-FB06B953C35D}" type="datetimeFigureOut">
              <a:rPr lang="en-GB" smtClean="0"/>
              <a:t>20/09/2024</a:t>
            </a:fld>
            <a:endParaRPr lang="en-GB"/>
          </a:p>
        </p:txBody>
      </p:sp>
      <p:sp>
        <p:nvSpPr>
          <p:cNvPr id="5" name="Footer Placeholder 4">
            <a:extLst>
              <a:ext uri="{FF2B5EF4-FFF2-40B4-BE49-F238E27FC236}">
                <a16:creationId xmlns:a16="http://schemas.microsoft.com/office/drawing/2014/main" id="{1C78CBE3-7EE8-42E7-B8FF-38E6E7B9EA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896E96-FCFB-410F-B207-431FCB49E8BA}"/>
              </a:ext>
            </a:extLst>
          </p:cNvPr>
          <p:cNvSpPr>
            <a:spLocks noGrp="1"/>
          </p:cNvSpPr>
          <p:nvPr>
            <p:ph type="sldNum" sz="quarter" idx="12"/>
          </p:nvPr>
        </p:nvSpPr>
        <p:spPr/>
        <p:txBody>
          <a:bodyPr/>
          <a:lstStyle/>
          <a:p>
            <a:fld id="{4ADF67EB-3228-4548-99F2-1FC731127E16}" type="slidenum">
              <a:rPr lang="en-GB" smtClean="0"/>
              <a:t>‹#›</a:t>
            </a:fld>
            <a:endParaRPr lang="en-GB"/>
          </a:p>
        </p:txBody>
      </p:sp>
    </p:spTree>
    <p:extLst>
      <p:ext uri="{BB962C8B-B14F-4D97-AF65-F5344CB8AC3E}">
        <p14:creationId xmlns:p14="http://schemas.microsoft.com/office/powerpoint/2010/main" val="121741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C93541-546F-4190-9B26-C489E60FD60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1D0F8D3-16DF-4063-A9F1-D111EC8B22E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357DF8E-DAFF-4254-84E4-C1D8383D6E2B}"/>
              </a:ext>
            </a:extLst>
          </p:cNvPr>
          <p:cNvSpPr>
            <a:spLocks noGrp="1"/>
          </p:cNvSpPr>
          <p:nvPr>
            <p:ph type="dt" sz="half" idx="10"/>
          </p:nvPr>
        </p:nvSpPr>
        <p:spPr/>
        <p:txBody>
          <a:bodyPr/>
          <a:lstStyle/>
          <a:p>
            <a:fld id="{D0524B56-A723-49CD-9F65-FB06B953C35D}" type="datetimeFigureOut">
              <a:rPr lang="en-GB" smtClean="0"/>
              <a:t>20/09/2024</a:t>
            </a:fld>
            <a:endParaRPr lang="en-GB"/>
          </a:p>
        </p:txBody>
      </p:sp>
      <p:sp>
        <p:nvSpPr>
          <p:cNvPr id="5" name="Footer Placeholder 4">
            <a:extLst>
              <a:ext uri="{FF2B5EF4-FFF2-40B4-BE49-F238E27FC236}">
                <a16:creationId xmlns:a16="http://schemas.microsoft.com/office/drawing/2014/main" id="{00614576-E32F-49C2-AD73-3FA4ECB34D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FE6141-C7D9-4E44-A44E-B6C7E33FACD6}"/>
              </a:ext>
            </a:extLst>
          </p:cNvPr>
          <p:cNvSpPr>
            <a:spLocks noGrp="1"/>
          </p:cNvSpPr>
          <p:nvPr>
            <p:ph type="sldNum" sz="quarter" idx="12"/>
          </p:nvPr>
        </p:nvSpPr>
        <p:spPr/>
        <p:txBody>
          <a:bodyPr/>
          <a:lstStyle/>
          <a:p>
            <a:fld id="{4ADF67EB-3228-4548-99F2-1FC731127E16}" type="slidenum">
              <a:rPr lang="en-GB" smtClean="0"/>
              <a:t>‹#›</a:t>
            </a:fld>
            <a:endParaRPr lang="en-GB"/>
          </a:p>
        </p:txBody>
      </p:sp>
    </p:spTree>
    <p:extLst>
      <p:ext uri="{BB962C8B-B14F-4D97-AF65-F5344CB8AC3E}">
        <p14:creationId xmlns:p14="http://schemas.microsoft.com/office/powerpoint/2010/main" val="69822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3931-E40B-4AF3-BDAB-97D8B06D84C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B1EF318-8380-4C99-A69F-74600BA291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341B635-5290-4AD2-93CD-C7C7B1CF17F7}"/>
              </a:ext>
            </a:extLst>
          </p:cNvPr>
          <p:cNvSpPr>
            <a:spLocks noGrp="1"/>
          </p:cNvSpPr>
          <p:nvPr>
            <p:ph type="dt" sz="half" idx="10"/>
          </p:nvPr>
        </p:nvSpPr>
        <p:spPr/>
        <p:txBody>
          <a:bodyPr/>
          <a:lstStyle/>
          <a:p>
            <a:fld id="{D0524B56-A723-49CD-9F65-FB06B953C35D}" type="datetimeFigureOut">
              <a:rPr lang="en-GB" smtClean="0"/>
              <a:t>20/09/2024</a:t>
            </a:fld>
            <a:endParaRPr lang="en-GB"/>
          </a:p>
        </p:txBody>
      </p:sp>
      <p:sp>
        <p:nvSpPr>
          <p:cNvPr id="5" name="Footer Placeholder 4">
            <a:extLst>
              <a:ext uri="{FF2B5EF4-FFF2-40B4-BE49-F238E27FC236}">
                <a16:creationId xmlns:a16="http://schemas.microsoft.com/office/drawing/2014/main" id="{23BFD585-9B88-4611-8A27-9B1F762095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478FF2-016C-45B5-8BB9-CBA7C134E302}"/>
              </a:ext>
            </a:extLst>
          </p:cNvPr>
          <p:cNvSpPr>
            <a:spLocks noGrp="1"/>
          </p:cNvSpPr>
          <p:nvPr>
            <p:ph type="sldNum" sz="quarter" idx="12"/>
          </p:nvPr>
        </p:nvSpPr>
        <p:spPr/>
        <p:txBody>
          <a:bodyPr/>
          <a:lstStyle/>
          <a:p>
            <a:fld id="{4ADF67EB-3228-4548-99F2-1FC731127E16}" type="slidenum">
              <a:rPr lang="en-GB" smtClean="0"/>
              <a:t>‹#›</a:t>
            </a:fld>
            <a:endParaRPr lang="en-GB"/>
          </a:p>
        </p:txBody>
      </p:sp>
    </p:spTree>
    <p:extLst>
      <p:ext uri="{BB962C8B-B14F-4D97-AF65-F5344CB8AC3E}">
        <p14:creationId xmlns:p14="http://schemas.microsoft.com/office/powerpoint/2010/main" val="32390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E9A0-A4E7-4E0F-801C-4FE809F4793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EFD2E76-3A76-4245-A982-05E4890A1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87B303-5612-4B9A-9BCD-52F63D385AB7}"/>
              </a:ext>
            </a:extLst>
          </p:cNvPr>
          <p:cNvSpPr>
            <a:spLocks noGrp="1"/>
          </p:cNvSpPr>
          <p:nvPr>
            <p:ph type="dt" sz="half" idx="10"/>
          </p:nvPr>
        </p:nvSpPr>
        <p:spPr/>
        <p:txBody>
          <a:bodyPr/>
          <a:lstStyle/>
          <a:p>
            <a:fld id="{D0524B56-A723-49CD-9F65-FB06B953C35D}" type="datetimeFigureOut">
              <a:rPr lang="en-GB" smtClean="0"/>
              <a:t>20/09/2024</a:t>
            </a:fld>
            <a:endParaRPr lang="en-GB"/>
          </a:p>
        </p:txBody>
      </p:sp>
      <p:sp>
        <p:nvSpPr>
          <p:cNvPr id="5" name="Footer Placeholder 4">
            <a:extLst>
              <a:ext uri="{FF2B5EF4-FFF2-40B4-BE49-F238E27FC236}">
                <a16:creationId xmlns:a16="http://schemas.microsoft.com/office/drawing/2014/main" id="{4B11AE95-370C-47BC-BF55-1FA1610DB3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B4F8E2-7449-4D56-BD1C-2A8FF75518F0}"/>
              </a:ext>
            </a:extLst>
          </p:cNvPr>
          <p:cNvSpPr>
            <a:spLocks noGrp="1"/>
          </p:cNvSpPr>
          <p:nvPr>
            <p:ph type="sldNum" sz="quarter" idx="12"/>
          </p:nvPr>
        </p:nvSpPr>
        <p:spPr/>
        <p:txBody>
          <a:bodyPr/>
          <a:lstStyle/>
          <a:p>
            <a:fld id="{4ADF67EB-3228-4548-99F2-1FC731127E16}" type="slidenum">
              <a:rPr lang="en-GB" smtClean="0"/>
              <a:t>‹#›</a:t>
            </a:fld>
            <a:endParaRPr lang="en-GB"/>
          </a:p>
        </p:txBody>
      </p:sp>
    </p:spTree>
    <p:extLst>
      <p:ext uri="{BB962C8B-B14F-4D97-AF65-F5344CB8AC3E}">
        <p14:creationId xmlns:p14="http://schemas.microsoft.com/office/powerpoint/2010/main" val="221629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74D1-69C3-4CC5-888D-936B2F1B00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6B552B9-47CE-4484-A755-E9AF4BC57C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B558908-2C43-45ED-8A3D-7576E34F0DB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013D9F5-DB07-4B48-8D49-8B18586F635F}"/>
              </a:ext>
            </a:extLst>
          </p:cNvPr>
          <p:cNvSpPr>
            <a:spLocks noGrp="1"/>
          </p:cNvSpPr>
          <p:nvPr>
            <p:ph type="dt" sz="half" idx="10"/>
          </p:nvPr>
        </p:nvSpPr>
        <p:spPr/>
        <p:txBody>
          <a:bodyPr/>
          <a:lstStyle/>
          <a:p>
            <a:fld id="{D0524B56-A723-49CD-9F65-FB06B953C35D}" type="datetimeFigureOut">
              <a:rPr lang="en-GB" smtClean="0"/>
              <a:t>20/09/2024</a:t>
            </a:fld>
            <a:endParaRPr lang="en-GB"/>
          </a:p>
        </p:txBody>
      </p:sp>
      <p:sp>
        <p:nvSpPr>
          <p:cNvPr id="6" name="Footer Placeholder 5">
            <a:extLst>
              <a:ext uri="{FF2B5EF4-FFF2-40B4-BE49-F238E27FC236}">
                <a16:creationId xmlns:a16="http://schemas.microsoft.com/office/drawing/2014/main" id="{01101682-6609-4723-9D82-8926A04F52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180C9-7D15-48E4-9C03-0D2A828C80CC}"/>
              </a:ext>
            </a:extLst>
          </p:cNvPr>
          <p:cNvSpPr>
            <a:spLocks noGrp="1"/>
          </p:cNvSpPr>
          <p:nvPr>
            <p:ph type="sldNum" sz="quarter" idx="12"/>
          </p:nvPr>
        </p:nvSpPr>
        <p:spPr/>
        <p:txBody>
          <a:bodyPr/>
          <a:lstStyle/>
          <a:p>
            <a:fld id="{4ADF67EB-3228-4548-99F2-1FC731127E16}" type="slidenum">
              <a:rPr lang="en-GB" smtClean="0"/>
              <a:t>‹#›</a:t>
            </a:fld>
            <a:endParaRPr lang="en-GB"/>
          </a:p>
        </p:txBody>
      </p:sp>
    </p:spTree>
    <p:extLst>
      <p:ext uri="{BB962C8B-B14F-4D97-AF65-F5344CB8AC3E}">
        <p14:creationId xmlns:p14="http://schemas.microsoft.com/office/powerpoint/2010/main" val="334614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7B3B-3E88-435B-BC26-1A85B736DF0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688AFC2-8547-4488-849D-EC1473661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9E8FDE-16D1-4F1D-BD65-EA6FB43F060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B1BCD8D-001C-42E9-9606-89ABBF8F4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99D791D-65F9-4A0D-8C11-18ADA3668B1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843030F-0F2A-478E-A35C-0AE22D328A39}"/>
              </a:ext>
            </a:extLst>
          </p:cNvPr>
          <p:cNvSpPr>
            <a:spLocks noGrp="1"/>
          </p:cNvSpPr>
          <p:nvPr>
            <p:ph type="dt" sz="half" idx="10"/>
          </p:nvPr>
        </p:nvSpPr>
        <p:spPr/>
        <p:txBody>
          <a:bodyPr/>
          <a:lstStyle/>
          <a:p>
            <a:fld id="{D0524B56-A723-49CD-9F65-FB06B953C35D}" type="datetimeFigureOut">
              <a:rPr lang="en-GB" smtClean="0"/>
              <a:t>20/09/2024</a:t>
            </a:fld>
            <a:endParaRPr lang="en-GB"/>
          </a:p>
        </p:txBody>
      </p:sp>
      <p:sp>
        <p:nvSpPr>
          <p:cNvPr id="8" name="Footer Placeholder 7">
            <a:extLst>
              <a:ext uri="{FF2B5EF4-FFF2-40B4-BE49-F238E27FC236}">
                <a16:creationId xmlns:a16="http://schemas.microsoft.com/office/drawing/2014/main" id="{87F9D464-4095-4D94-8767-A99114702B9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C4F63F-0EF9-452D-92ED-DB230878FC72}"/>
              </a:ext>
            </a:extLst>
          </p:cNvPr>
          <p:cNvSpPr>
            <a:spLocks noGrp="1"/>
          </p:cNvSpPr>
          <p:nvPr>
            <p:ph type="sldNum" sz="quarter" idx="12"/>
          </p:nvPr>
        </p:nvSpPr>
        <p:spPr/>
        <p:txBody>
          <a:bodyPr/>
          <a:lstStyle/>
          <a:p>
            <a:fld id="{4ADF67EB-3228-4548-99F2-1FC731127E16}" type="slidenum">
              <a:rPr lang="en-GB" smtClean="0"/>
              <a:t>‹#›</a:t>
            </a:fld>
            <a:endParaRPr lang="en-GB"/>
          </a:p>
        </p:txBody>
      </p:sp>
    </p:spTree>
    <p:extLst>
      <p:ext uri="{BB962C8B-B14F-4D97-AF65-F5344CB8AC3E}">
        <p14:creationId xmlns:p14="http://schemas.microsoft.com/office/powerpoint/2010/main" val="17180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8915-1871-469C-8250-7A6135436CB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943C657-A5A5-49CB-99C5-1963636C6FC6}"/>
              </a:ext>
            </a:extLst>
          </p:cNvPr>
          <p:cNvSpPr>
            <a:spLocks noGrp="1"/>
          </p:cNvSpPr>
          <p:nvPr>
            <p:ph type="dt" sz="half" idx="10"/>
          </p:nvPr>
        </p:nvSpPr>
        <p:spPr/>
        <p:txBody>
          <a:bodyPr/>
          <a:lstStyle/>
          <a:p>
            <a:fld id="{D0524B56-A723-49CD-9F65-FB06B953C35D}" type="datetimeFigureOut">
              <a:rPr lang="en-GB" smtClean="0"/>
              <a:t>20/09/2024</a:t>
            </a:fld>
            <a:endParaRPr lang="en-GB"/>
          </a:p>
        </p:txBody>
      </p:sp>
      <p:sp>
        <p:nvSpPr>
          <p:cNvPr id="4" name="Footer Placeholder 3">
            <a:extLst>
              <a:ext uri="{FF2B5EF4-FFF2-40B4-BE49-F238E27FC236}">
                <a16:creationId xmlns:a16="http://schemas.microsoft.com/office/drawing/2014/main" id="{F22C7A0D-81CC-40C6-9B27-7E69AC6CDB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5648DF-34DA-4109-8795-31CB3F04A30B}"/>
              </a:ext>
            </a:extLst>
          </p:cNvPr>
          <p:cNvSpPr>
            <a:spLocks noGrp="1"/>
          </p:cNvSpPr>
          <p:nvPr>
            <p:ph type="sldNum" sz="quarter" idx="12"/>
          </p:nvPr>
        </p:nvSpPr>
        <p:spPr/>
        <p:txBody>
          <a:bodyPr/>
          <a:lstStyle/>
          <a:p>
            <a:fld id="{4ADF67EB-3228-4548-99F2-1FC731127E16}" type="slidenum">
              <a:rPr lang="en-GB" smtClean="0"/>
              <a:t>‹#›</a:t>
            </a:fld>
            <a:endParaRPr lang="en-GB"/>
          </a:p>
        </p:txBody>
      </p:sp>
    </p:spTree>
    <p:extLst>
      <p:ext uri="{BB962C8B-B14F-4D97-AF65-F5344CB8AC3E}">
        <p14:creationId xmlns:p14="http://schemas.microsoft.com/office/powerpoint/2010/main" val="200333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330DB-08F2-4216-9031-A7AD7BD7B9D8}"/>
              </a:ext>
            </a:extLst>
          </p:cNvPr>
          <p:cNvSpPr>
            <a:spLocks noGrp="1"/>
          </p:cNvSpPr>
          <p:nvPr>
            <p:ph type="dt" sz="half" idx="10"/>
          </p:nvPr>
        </p:nvSpPr>
        <p:spPr/>
        <p:txBody>
          <a:bodyPr/>
          <a:lstStyle/>
          <a:p>
            <a:fld id="{D0524B56-A723-49CD-9F65-FB06B953C35D}" type="datetimeFigureOut">
              <a:rPr lang="en-GB" smtClean="0"/>
              <a:t>20/09/2024</a:t>
            </a:fld>
            <a:endParaRPr lang="en-GB"/>
          </a:p>
        </p:txBody>
      </p:sp>
      <p:sp>
        <p:nvSpPr>
          <p:cNvPr id="3" name="Footer Placeholder 2">
            <a:extLst>
              <a:ext uri="{FF2B5EF4-FFF2-40B4-BE49-F238E27FC236}">
                <a16:creationId xmlns:a16="http://schemas.microsoft.com/office/drawing/2014/main" id="{DF65AEBA-6E61-4B5D-9599-FC43E30A34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502637-5B8A-4D45-A78C-26C9FC31172A}"/>
              </a:ext>
            </a:extLst>
          </p:cNvPr>
          <p:cNvSpPr>
            <a:spLocks noGrp="1"/>
          </p:cNvSpPr>
          <p:nvPr>
            <p:ph type="sldNum" sz="quarter" idx="12"/>
          </p:nvPr>
        </p:nvSpPr>
        <p:spPr/>
        <p:txBody>
          <a:bodyPr/>
          <a:lstStyle/>
          <a:p>
            <a:fld id="{4ADF67EB-3228-4548-99F2-1FC731127E16}" type="slidenum">
              <a:rPr lang="en-GB" smtClean="0"/>
              <a:t>‹#›</a:t>
            </a:fld>
            <a:endParaRPr lang="en-GB"/>
          </a:p>
        </p:txBody>
      </p:sp>
    </p:spTree>
    <p:extLst>
      <p:ext uri="{BB962C8B-B14F-4D97-AF65-F5344CB8AC3E}">
        <p14:creationId xmlns:p14="http://schemas.microsoft.com/office/powerpoint/2010/main" val="235994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3076-F6BC-49BE-BF4F-5727E26533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A9D9650-3219-47B9-8BBA-3F1AB4B389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43E06D-A38A-4BFF-9927-86147996A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CDD858-5079-4754-A072-9731AE53E4A5}"/>
              </a:ext>
            </a:extLst>
          </p:cNvPr>
          <p:cNvSpPr>
            <a:spLocks noGrp="1"/>
          </p:cNvSpPr>
          <p:nvPr>
            <p:ph type="dt" sz="half" idx="10"/>
          </p:nvPr>
        </p:nvSpPr>
        <p:spPr/>
        <p:txBody>
          <a:bodyPr/>
          <a:lstStyle/>
          <a:p>
            <a:fld id="{D0524B56-A723-49CD-9F65-FB06B953C35D}" type="datetimeFigureOut">
              <a:rPr lang="en-GB" smtClean="0"/>
              <a:t>20/09/2024</a:t>
            </a:fld>
            <a:endParaRPr lang="en-GB"/>
          </a:p>
        </p:txBody>
      </p:sp>
      <p:sp>
        <p:nvSpPr>
          <p:cNvPr id="6" name="Footer Placeholder 5">
            <a:extLst>
              <a:ext uri="{FF2B5EF4-FFF2-40B4-BE49-F238E27FC236}">
                <a16:creationId xmlns:a16="http://schemas.microsoft.com/office/drawing/2014/main" id="{23F9267F-E5C5-4DE8-8B65-DA4EE2C2A3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6414A8-1F23-4171-82ED-318968C1AEA0}"/>
              </a:ext>
            </a:extLst>
          </p:cNvPr>
          <p:cNvSpPr>
            <a:spLocks noGrp="1"/>
          </p:cNvSpPr>
          <p:nvPr>
            <p:ph type="sldNum" sz="quarter" idx="12"/>
          </p:nvPr>
        </p:nvSpPr>
        <p:spPr/>
        <p:txBody>
          <a:bodyPr/>
          <a:lstStyle/>
          <a:p>
            <a:fld id="{4ADF67EB-3228-4548-99F2-1FC731127E16}" type="slidenum">
              <a:rPr lang="en-GB" smtClean="0"/>
              <a:t>‹#›</a:t>
            </a:fld>
            <a:endParaRPr lang="en-GB"/>
          </a:p>
        </p:txBody>
      </p:sp>
    </p:spTree>
    <p:extLst>
      <p:ext uri="{BB962C8B-B14F-4D97-AF65-F5344CB8AC3E}">
        <p14:creationId xmlns:p14="http://schemas.microsoft.com/office/powerpoint/2010/main" val="341178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67D5-63DA-4576-BB02-1FBB423AF9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6C1CDFF-EA8B-4A73-BBA7-EB1A4AD688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82B0FB-B0D9-4E27-B583-B343A3602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33C92F-34F2-4192-938D-C527FA8B4C80}"/>
              </a:ext>
            </a:extLst>
          </p:cNvPr>
          <p:cNvSpPr>
            <a:spLocks noGrp="1"/>
          </p:cNvSpPr>
          <p:nvPr>
            <p:ph type="dt" sz="half" idx="10"/>
          </p:nvPr>
        </p:nvSpPr>
        <p:spPr/>
        <p:txBody>
          <a:bodyPr/>
          <a:lstStyle/>
          <a:p>
            <a:fld id="{D0524B56-A723-49CD-9F65-FB06B953C35D}" type="datetimeFigureOut">
              <a:rPr lang="en-GB" smtClean="0"/>
              <a:t>20/09/2024</a:t>
            </a:fld>
            <a:endParaRPr lang="en-GB"/>
          </a:p>
        </p:txBody>
      </p:sp>
      <p:sp>
        <p:nvSpPr>
          <p:cNvPr id="6" name="Footer Placeholder 5">
            <a:extLst>
              <a:ext uri="{FF2B5EF4-FFF2-40B4-BE49-F238E27FC236}">
                <a16:creationId xmlns:a16="http://schemas.microsoft.com/office/drawing/2014/main" id="{F92A679E-4729-40F1-B5CA-6CF80CC8BA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5E1ECF-DA59-4FF1-A615-32B01024BC74}"/>
              </a:ext>
            </a:extLst>
          </p:cNvPr>
          <p:cNvSpPr>
            <a:spLocks noGrp="1"/>
          </p:cNvSpPr>
          <p:nvPr>
            <p:ph type="sldNum" sz="quarter" idx="12"/>
          </p:nvPr>
        </p:nvSpPr>
        <p:spPr/>
        <p:txBody>
          <a:bodyPr/>
          <a:lstStyle/>
          <a:p>
            <a:fld id="{4ADF67EB-3228-4548-99F2-1FC731127E16}" type="slidenum">
              <a:rPr lang="en-GB" smtClean="0"/>
              <a:t>‹#›</a:t>
            </a:fld>
            <a:endParaRPr lang="en-GB"/>
          </a:p>
        </p:txBody>
      </p:sp>
    </p:spTree>
    <p:extLst>
      <p:ext uri="{BB962C8B-B14F-4D97-AF65-F5344CB8AC3E}">
        <p14:creationId xmlns:p14="http://schemas.microsoft.com/office/powerpoint/2010/main" val="156333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6F5BF0-E31B-4185-B673-71D926B58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4939C64-C175-4EAF-92FE-31DD72ABC7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93BEAB-256F-4847-B632-46F4241452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24B56-A723-49CD-9F65-FB06B953C35D}" type="datetimeFigureOut">
              <a:rPr lang="en-GB" smtClean="0"/>
              <a:t>20/09/2024</a:t>
            </a:fld>
            <a:endParaRPr lang="en-GB"/>
          </a:p>
        </p:txBody>
      </p:sp>
      <p:sp>
        <p:nvSpPr>
          <p:cNvPr id="5" name="Footer Placeholder 4">
            <a:extLst>
              <a:ext uri="{FF2B5EF4-FFF2-40B4-BE49-F238E27FC236}">
                <a16:creationId xmlns:a16="http://schemas.microsoft.com/office/drawing/2014/main" id="{0BD0FD73-EA7B-41D1-AA09-86337BE98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A28FB7-2AEB-47F3-A793-EE53702977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F67EB-3228-4548-99F2-1FC731127E16}" type="slidenum">
              <a:rPr lang="en-GB" smtClean="0"/>
              <a:t>‹#›</a:t>
            </a:fld>
            <a:endParaRPr lang="en-GB"/>
          </a:p>
        </p:txBody>
      </p:sp>
    </p:spTree>
    <p:extLst>
      <p:ext uri="{BB962C8B-B14F-4D97-AF65-F5344CB8AC3E}">
        <p14:creationId xmlns:p14="http://schemas.microsoft.com/office/powerpoint/2010/main" val="1267677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ere is Leek? Leek on a map">
            <a:extLst>
              <a:ext uri="{FF2B5EF4-FFF2-40B4-BE49-F238E27FC236}">
                <a16:creationId xmlns:a16="http://schemas.microsoft.com/office/drawing/2014/main" id="{E3B93D78-378B-AF5F-B7E6-DBAA8F7B6662}"/>
              </a:ext>
            </a:extLst>
          </p:cNvPr>
          <p:cNvPicPr>
            <a:picLocks noChangeAspect="1"/>
          </p:cNvPicPr>
          <p:nvPr/>
        </p:nvPicPr>
        <p:blipFill>
          <a:blip r:embed="rId2"/>
          <a:srcRect t="22699" r="285" b="5828"/>
          <a:stretch/>
        </p:blipFill>
        <p:spPr>
          <a:xfrm>
            <a:off x="8529321" y="10"/>
            <a:ext cx="3666202" cy="3398560"/>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4" name="Picture 3" descr="Photographs of Leek, Staffordshire, England, UK">
            <a:extLst>
              <a:ext uri="{FF2B5EF4-FFF2-40B4-BE49-F238E27FC236}">
                <a16:creationId xmlns:a16="http://schemas.microsoft.com/office/drawing/2014/main" id="{5F260756-6D84-04CD-A5E5-6661A398477A}"/>
              </a:ext>
            </a:extLst>
          </p:cNvPr>
          <p:cNvPicPr>
            <a:picLocks noChangeAspect="1"/>
          </p:cNvPicPr>
          <p:nvPr/>
        </p:nvPicPr>
        <p:blipFill>
          <a:blip r:embed="rId3"/>
          <a:srcRect l="3439" r="15750"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6" name="Picture 5" descr="* Midsummer sunrise on the Roaches | Peak District photography prints">
            <a:extLst>
              <a:ext uri="{FF2B5EF4-FFF2-40B4-BE49-F238E27FC236}">
                <a16:creationId xmlns:a16="http://schemas.microsoft.com/office/drawing/2014/main" id="{E89000D2-1839-0ABD-5EB7-B1EACDBA3EFE}"/>
              </a:ext>
            </a:extLst>
          </p:cNvPr>
          <p:cNvPicPr>
            <a:picLocks noChangeAspect="1"/>
          </p:cNvPicPr>
          <p:nvPr/>
        </p:nvPicPr>
        <p:blipFill>
          <a:blip r:embed="rId4"/>
          <a:srcRect t="31789" r="-1" b="-1"/>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49" name="Freeform: Shape 48">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0" name="Freeform: Shape 49">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2409F5-6153-4AAC-9757-77ED3746CE4B}"/>
              </a:ext>
            </a:extLst>
          </p:cNvPr>
          <p:cNvSpPr>
            <a:spLocks noGrp="1"/>
          </p:cNvSpPr>
          <p:nvPr>
            <p:ph type="ctrTitle"/>
          </p:nvPr>
        </p:nvSpPr>
        <p:spPr>
          <a:xfrm>
            <a:off x="438912" y="1527048"/>
            <a:ext cx="5020056" cy="2770632"/>
          </a:xfrm>
        </p:spPr>
        <p:txBody>
          <a:bodyPr>
            <a:normAutofit/>
          </a:bodyPr>
          <a:lstStyle/>
          <a:p>
            <a:pPr algn="l"/>
            <a:r>
              <a:rPr lang="en-GB" sz="5400">
                <a:ea typeface="Calibri Light"/>
                <a:cs typeface="Calibri Light"/>
              </a:rPr>
              <a:t>Leek – Este</a:t>
            </a:r>
          </a:p>
        </p:txBody>
      </p:sp>
      <p:sp>
        <p:nvSpPr>
          <p:cNvPr id="3" name="Subtitle 2">
            <a:extLst>
              <a:ext uri="{FF2B5EF4-FFF2-40B4-BE49-F238E27FC236}">
                <a16:creationId xmlns:a16="http://schemas.microsoft.com/office/drawing/2014/main" id="{D377E099-BCF4-410A-AFD8-8229569185CC}"/>
              </a:ext>
            </a:extLst>
          </p:cNvPr>
          <p:cNvSpPr>
            <a:spLocks noGrp="1"/>
          </p:cNvSpPr>
          <p:nvPr>
            <p:ph type="subTitle" idx="1"/>
          </p:nvPr>
        </p:nvSpPr>
        <p:spPr>
          <a:xfrm>
            <a:off x="438912" y="4690872"/>
            <a:ext cx="4919472" cy="1335024"/>
          </a:xfrm>
        </p:spPr>
        <p:txBody>
          <a:bodyPr vert="horz" lIns="91440" tIns="45720" rIns="91440" bIns="45720" rtlCol="0" anchor="t">
            <a:normAutofit/>
          </a:bodyPr>
          <a:lstStyle/>
          <a:p>
            <a:pPr algn="l"/>
            <a:r>
              <a:rPr lang="en-GB" sz="2800"/>
              <a:t>EU Values </a:t>
            </a:r>
            <a:endParaRPr lang="en-GB" sz="2800">
              <a:ea typeface="Calibri"/>
              <a:cs typeface="Calibri"/>
            </a:endParaRPr>
          </a:p>
        </p:txBody>
      </p:sp>
      <p:sp>
        <p:nvSpPr>
          <p:cNvPr id="52" name="Rectangle 51">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Westwood College – Leek | School">
            <a:extLst>
              <a:ext uri="{FF2B5EF4-FFF2-40B4-BE49-F238E27FC236}">
                <a16:creationId xmlns:a16="http://schemas.microsoft.com/office/drawing/2014/main" id="{9B4E6660-3328-E585-A643-3C06CD6CC6C7}"/>
              </a:ext>
            </a:extLst>
          </p:cNvPr>
          <p:cNvPicPr>
            <a:picLocks noChangeAspect="1"/>
          </p:cNvPicPr>
          <p:nvPr/>
        </p:nvPicPr>
        <p:blipFill>
          <a:blip r:embed="rId5">
            <a:alphaModFix amt="79000"/>
            <a:extLst>
              <a:ext uri="{BEBA8EAE-BF5A-486C-A8C5-ECC9F3942E4B}">
                <a14:imgProps xmlns:a14="http://schemas.microsoft.com/office/drawing/2010/main">
                  <a14:imgLayer r:embed="rId6">
                    <a14:imgEffect>
                      <a14:saturation sat="129000"/>
                    </a14:imgEffect>
                    <a14:imgEffect>
                      <a14:brightnessContrast bright="15000" contrast="-1000"/>
                    </a14:imgEffect>
                  </a14:imgLayer>
                </a14:imgProps>
              </a:ext>
            </a:extLst>
          </a:blip>
          <a:srcRect r="-708" b="9483"/>
          <a:stretch/>
        </p:blipFill>
        <p:spPr>
          <a:xfrm>
            <a:off x="207819" y="200891"/>
            <a:ext cx="5396127" cy="3228111"/>
          </a:xfrm>
          <a:prstGeom prst="ellipse">
            <a:avLst/>
          </a:prstGeom>
          <a:ln>
            <a:noFill/>
          </a:ln>
          <a:effectLst>
            <a:softEdge rad="112500"/>
          </a:effectLst>
        </p:spPr>
      </p:pic>
    </p:spTree>
    <p:extLst>
      <p:ext uri="{BB962C8B-B14F-4D97-AF65-F5344CB8AC3E}">
        <p14:creationId xmlns:p14="http://schemas.microsoft.com/office/powerpoint/2010/main" val="118166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0EAF-1F4F-4EDF-A496-0D6DB0909ADF}"/>
              </a:ext>
            </a:extLst>
          </p:cNvPr>
          <p:cNvSpPr>
            <a:spLocks noGrp="1"/>
          </p:cNvSpPr>
          <p:nvPr>
            <p:ph type="title"/>
          </p:nvPr>
        </p:nvSpPr>
        <p:spPr>
          <a:xfrm>
            <a:off x="407504" y="387212"/>
            <a:ext cx="10515600" cy="1325563"/>
          </a:xfrm>
        </p:spPr>
        <p:txBody>
          <a:bodyPr/>
          <a:lstStyle/>
          <a:p>
            <a:r>
              <a:rPr lang="en-GB" b="1"/>
              <a:t>Freedom </a:t>
            </a:r>
            <a:endParaRPr lang="en-GB" b="1">
              <a:ea typeface="Calibri Light"/>
              <a:cs typeface="Calibri Light"/>
            </a:endParaRPr>
          </a:p>
        </p:txBody>
      </p:sp>
      <p:sp>
        <p:nvSpPr>
          <p:cNvPr id="3" name="Content Placeholder 2">
            <a:extLst>
              <a:ext uri="{FF2B5EF4-FFF2-40B4-BE49-F238E27FC236}">
                <a16:creationId xmlns:a16="http://schemas.microsoft.com/office/drawing/2014/main" id="{A5689B0A-BF25-4DA1-BEEE-505D5FEBFCC8}"/>
              </a:ext>
            </a:extLst>
          </p:cNvPr>
          <p:cNvSpPr>
            <a:spLocks noGrp="1"/>
          </p:cNvSpPr>
          <p:nvPr>
            <p:ph idx="1"/>
          </p:nvPr>
        </p:nvSpPr>
        <p:spPr>
          <a:xfrm>
            <a:off x="407504" y="1505364"/>
            <a:ext cx="10515600" cy="1535813"/>
          </a:xfrm>
        </p:spPr>
        <p:txBody>
          <a:bodyPr vert="horz" lIns="91440" tIns="45720" rIns="91440" bIns="45720" rtlCol="0" anchor="t">
            <a:normAutofit/>
          </a:bodyPr>
          <a:lstStyle/>
          <a:p>
            <a:pPr marL="0" indent="0">
              <a:buNone/>
            </a:pPr>
            <a:r>
              <a:rPr lang="en-GB" sz="1700">
                <a:ea typeface="Calibri"/>
                <a:cs typeface="Calibri"/>
              </a:rPr>
              <a:t>Before 2020, </a:t>
            </a:r>
            <a:r>
              <a:rPr lang="en-GB" sz="1700" b="1">
                <a:ea typeface="Calibri"/>
                <a:cs typeface="Calibri"/>
              </a:rPr>
              <a:t>Erasmus</a:t>
            </a:r>
            <a:r>
              <a:rPr lang="en-GB" sz="1700">
                <a:ea typeface="Calibri"/>
                <a:cs typeface="Calibri"/>
              </a:rPr>
              <a:t> allowed UK students to study abroad as well as other EU students to come to the UK. It was an opportunity to enhance diversity. Allowing students to immerse themselves in new cultures and improve language skills. Recent studies also show the scheme has enhanced students' quality of life and career prospects. Since Brexit (Britian leaving the EU), Erasmus has been replaced by the </a:t>
            </a:r>
            <a:r>
              <a:rPr lang="en-GB" sz="1700" b="1">
                <a:ea typeface="Calibri"/>
                <a:cs typeface="Calibri"/>
              </a:rPr>
              <a:t>Turing Scheme</a:t>
            </a:r>
            <a:r>
              <a:rPr lang="en-GB" sz="1700">
                <a:ea typeface="Calibri"/>
                <a:cs typeface="Calibri"/>
              </a:rPr>
              <a:t>. This scheme is global and has less of a focus on the EU. Additionally, there is less support finically in the Turing Scheme unless you qualify for certain bursaries. This is one example of the way young people can take advantage of the freedom the EU brings them.</a:t>
            </a:r>
          </a:p>
          <a:p>
            <a:pPr marL="0" indent="0">
              <a:buNone/>
            </a:pPr>
            <a:endParaRPr lang="en-GB" sz="1700" b="1">
              <a:ea typeface="Calibri" panose="020F0502020204030204"/>
              <a:cs typeface="Calibri" panose="020F0502020204030204"/>
            </a:endParaRPr>
          </a:p>
        </p:txBody>
      </p:sp>
      <p:sp>
        <p:nvSpPr>
          <p:cNvPr id="5" name="TextBox 4">
            <a:extLst>
              <a:ext uri="{FF2B5EF4-FFF2-40B4-BE49-F238E27FC236}">
                <a16:creationId xmlns:a16="http://schemas.microsoft.com/office/drawing/2014/main" id="{19E91608-A81A-998B-39AE-1F025A74E7A4}"/>
              </a:ext>
            </a:extLst>
          </p:cNvPr>
          <p:cNvSpPr txBox="1"/>
          <p:nvPr/>
        </p:nvSpPr>
        <p:spPr>
          <a:xfrm>
            <a:off x="8103480" y="381785"/>
            <a:ext cx="36828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Within the EU you are free to...</a:t>
            </a:r>
          </a:p>
          <a:p>
            <a:pPr marL="285750" indent="-285750">
              <a:buFont typeface="Calibri"/>
              <a:buChar char="-"/>
            </a:pPr>
            <a:r>
              <a:rPr lang="en-US" b="1">
                <a:ea typeface="Calibri"/>
                <a:cs typeface="Calibri"/>
              </a:rPr>
              <a:t>Move, work and study in the EU </a:t>
            </a:r>
          </a:p>
          <a:p>
            <a:pPr marL="285750" indent="-285750">
              <a:buFont typeface="Calibri"/>
              <a:buChar char="-"/>
            </a:pPr>
            <a:r>
              <a:rPr lang="en-US" b="1">
                <a:ea typeface="Calibri"/>
                <a:cs typeface="Calibri"/>
              </a:rPr>
              <a:t>Express your opinions and values </a:t>
            </a:r>
          </a:p>
          <a:p>
            <a:pPr marL="285750" indent="-285750">
              <a:buFont typeface="Calibri"/>
              <a:buChar char="-"/>
            </a:pPr>
            <a:endParaRPr lang="en-US" b="1">
              <a:ea typeface="Calibri"/>
              <a:cs typeface="Calibri"/>
            </a:endParaRPr>
          </a:p>
          <a:p>
            <a:pPr marL="285750" indent="-285750">
              <a:buFont typeface="Calibri"/>
              <a:buChar char="-"/>
            </a:pPr>
            <a:endParaRPr lang="en-US" b="1">
              <a:ea typeface="Calibri"/>
              <a:cs typeface="Calibri"/>
            </a:endParaRPr>
          </a:p>
          <a:p>
            <a:endParaRPr lang="en-US" b="1">
              <a:ea typeface="Calibri"/>
              <a:cs typeface="Calibri"/>
            </a:endParaRPr>
          </a:p>
        </p:txBody>
      </p:sp>
      <p:pic>
        <p:nvPicPr>
          <p:cNvPr id="6" name="Picture 5" descr="Image result for external borders">
            <a:extLst>
              <a:ext uri="{FF2B5EF4-FFF2-40B4-BE49-F238E27FC236}">
                <a16:creationId xmlns:a16="http://schemas.microsoft.com/office/drawing/2014/main" id="{248C5DB5-954D-E73A-6AE8-D2EFD2530EA8}"/>
              </a:ext>
            </a:extLst>
          </p:cNvPr>
          <p:cNvPicPr>
            <a:picLocks noChangeAspect="1"/>
          </p:cNvPicPr>
          <p:nvPr/>
        </p:nvPicPr>
        <p:blipFill>
          <a:blip r:embed="rId2"/>
          <a:srcRect l="8276" t="-164" r="452" b="523"/>
          <a:stretch/>
        </p:blipFill>
        <p:spPr>
          <a:xfrm>
            <a:off x="7516026" y="3929306"/>
            <a:ext cx="3411472" cy="2456944"/>
          </a:xfrm>
          <a:prstGeom prst="rect">
            <a:avLst/>
          </a:prstGeom>
        </p:spPr>
      </p:pic>
      <p:sp>
        <p:nvSpPr>
          <p:cNvPr id="7" name="TextBox 6">
            <a:extLst>
              <a:ext uri="{FF2B5EF4-FFF2-40B4-BE49-F238E27FC236}">
                <a16:creationId xmlns:a16="http://schemas.microsoft.com/office/drawing/2014/main" id="{49E5C6A4-A56C-23E2-05A7-574B04E044DA}"/>
              </a:ext>
            </a:extLst>
          </p:cNvPr>
          <p:cNvSpPr txBox="1"/>
          <p:nvPr/>
        </p:nvSpPr>
        <p:spPr>
          <a:xfrm>
            <a:off x="413021" y="3194832"/>
            <a:ext cx="7106081" cy="2232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1700" b="1">
                <a:ea typeface="Calibri"/>
                <a:cs typeface="Calibri"/>
              </a:rPr>
              <a:t>EU external borders:</a:t>
            </a:r>
            <a:endParaRPr lang="en-US" sz="1700">
              <a:ea typeface="Calibri"/>
              <a:cs typeface="Calibri"/>
            </a:endParaRPr>
          </a:p>
          <a:p>
            <a:pPr>
              <a:lnSpc>
                <a:spcPct val="90000"/>
              </a:lnSpc>
              <a:spcBef>
                <a:spcPts val="1000"/>
              </a:spcBef>
            </a:pPr>
            <a:r>
              <a:rPr lang="en-GB" sz="1700">
                <a:ea typeface="Calibri"/>
                <a:cs typeface="Calibri"/>
              </a:rPr>
              <a:t>These are the borders where countries meet within the EU and ,importantly, they allow you to move</a:t>
            </a:r>
            <a:r>
              <a:rPr lang="en-GB" sz="1700" b="1">
                <a:ea typeface="Calibri"/>
                <a:cs typeface="Calibri"/>
              </a:rPr>
              <a:t> freely </a:t>
            </a:r>
            <a:r>
              <a:rPr lang="en-GB" sz="1700">
                <a:ea typeface="Calibri"/>
                <a:cs typeface="Calibri"/>
              </a:rPr>
              <a:t>within the EU. Before Brexit, travelling within the EU was much easier. Sadly, there are now more constraints such as visas and further controls when travelling between borders. </a:t>
            </a:r>
          </a:p>
          <a:p>
            <a:pPr>
              <a:lnSpc>
                <a:spcPct val="90000"/>
              </a:lnSpc>
              <a:spcBef>
                <a:spcPts val="1000"/>
              </a:spcBef>
            </a:pPr>
            <a:r>
              <a:rPr lang="en-GB" sz="1700">
                <a:ea typeface="Calibri"/>
                <a:cs typeface="Calibri"/>
              </a:rPr>
              <a:t>Whilst we were unable to partake in the Brexit vote since being too young, the democracy of the vote itself shows the freedom we can express our political opinions – even if the end result goes against your personal values </a:t>
            </a:r>
          </a:p>
        </p:txBody>
      </p:sp>
      <p:pic>
        <p:nvPicPr>
          <p:cNvPr id="4" name="Picture 3" descr="Image result for suitcases travel art">
            <a:extLst>
              <a:ext uri="{FF2B5EF4-FFF2-40B4-BE49-F238E27FC236}">
                <a16:creationId xmlns:a16="http://schemas.microsoft.com/office/drawing/2014/main" id="{9D1ADF4E-FA86-1708-CA91-EDB00E4713E6}"/>
              </a:ext>
            </a:extLst>
          </p:cNvPr>
          <p:cNvPicPr>
            <a:picLocks noChangeAspect="1"/>
          </p:cNvPicPr>
          <p:nvPr/>
        </p:nvPicPr>
        <p:blipFill>
          <a:blip r:embed="rId3"/>
          <a:stretch>
            <a:fillRect/>
          </a:stretch>
        </p:blipFill>
        <p:spPr>
          <a:xfrm>
            <a:off x="9857810" y="3030160"/>
            <a:ext cx="2111160" cy="1998798"/>
          </a:xfrm>
          <a:prstGeom prst="rect">
            <a:avLst/>
          </a:prstGeom>
        </p:spPr>
      </p:pic>
    </p:spTree>
    <p:extLst>
      <p:ext uri="{BB962C8B-B14F-4D97-AF65-F5344CB8AC3E}">
        <p14:creationId xmlns:p14="http://schemas.microsoft.com/office/powerpoint/2010/main" val="313518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096A-A846-4D39-B3A7-01605DC9B6E0}"/>
              </a:ext>
            </a:extLst>
          </p:cNvPr>
          <p:cNvSpPr>
            <a:spLocks noGrp="1"/>
          </p:cNvSpPr>
          <p:nvPr>
            <p:ph type="title"/>
          </p:nvPr>
        </p:nvSpPr>
        <p:spPr>
          <a:xfrm>
            <a:off x="484742" y="-1764"/>
            <a:ext cx="10515600" cy="1325563"/>
          </a:xfrm>
        </p:spPr>
        <p:txBody>
          <a:bodyPr/>
          <a:lstStyle/>
          <a:p>
            <a:r>
              <a:rPr lang="en-US" b="1">
                <a:ea typeface="+mj-lt"/>
                <a:cs typeface="+mj-lt"/>
              </a:rPr>
              <a:t>Democracy</a:t>
            </a:r>
            <a:r>
              <a:rPr lang="en-US">
                <a:ea typeface="+mj-lt"/>
                <a:cs typeface="+mj-lt"/>
              </a:rPr>
              <a:t> – </a:t>
            </a:r>
            <a:r>
              <a:rPr lang="en-US" i="1">
                <a:ea typeface="+mj-lt"/>
                <a:cs typeface="+mj-lt"/>
              </a:rPr>
              <a:t>Government by the People</a:t>
            </a:r>
            <a:r>
              <a:rPr lang="en-US">
                <a:ea typeface="+mj-lt"/>
                <a:cs typeface="+mj-lt"/>
              </a:rPr>
              <a:t> </a:t>
            </a:r>
            <a:endParaRPr lang="en-US"/>
          </a:p>
        </p:txBody>
      </p:sp>
      <p:sp>
        <p:nvSpPr>
          <p:cNvPr id="3" name="Content Placeholder 2">
            <a:extLst>
              <a:ext uri="{FF2B5EF4-FFF2-40B4-BE49-F238E27FC236}">
                <a16:creationId xmlns:a16="http://schemas.microsoft.com/office/drawing/2014/main" id="{104A2FF3-56D0-40F2-BEE9-DA771E7C67FB}"/>
              </a:ext>
            </a:extLst>
          </p:cNvPr>
          <p:cNvSpPr>
            <a:spLocks noGrp="1"/>
          </p:cNvSpPr>
          <p:nvPr>
            <p:ph idx="1"/>
          </p:nvPr>
        </p:nvSpPr>
        <p:spPr/>
        <p:txBody>
          <a:bodyPr vert="horz" lIns="91440" tIns="45720" rIns="91440" bIns="45720" rtlCol="0" anchor="t">
            <a:normAutofit/>
          </a:bodyPr>
          <a:lstStyle/>
          <a:p>
            <a:pPr marL="0" indent="0">
              <a:buNone/>
            </a:pPr>
            <a:endParaRPr lang="en-US">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TextBox 3">
            <a:extLst>
              <a:ext uri="{FF2B5EF4-FFF2-40B4-BE49-F238E27FC236}">
                <a16:creationId xmlns:a16="http://schemas.microsoft.com/office/drawing/2014/main" id="{FD51435C-A6F5-58D2-1228-1CC703C86D3D}"/>
              </a:ext>
            </a:extLst>
          </p:cNvPr>
          <p:cNvSpPr txBox="1"/>
          <p:nvPr/>
        </p:nvSpPr>
        <p:spPr>
          <a:xfrm>
            <a:off x="450350" y="989176"/>
            <a:ext cx="10551897" cy="2646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Democracy in the UK: our recent General Election</a:t>
            </a:r>
          </a:p>
          <a:p>
            <a:r>
              <a:rPr lang="en-US" sz="1600">
                <a:ea typeface="+mn-lt"/>
                <a:cs typeface="+mn-lt"/>
              </a:rPr>
              <a:t>On the 4</a:t>
            </a:r>
            <a:r>
              <a:rPr lang="en-US" sz="1600" baseline="30000">
                <a:ea typeface="+mn-lt"/>
                <a:cs typeface="+mn-lt"/>
              </a:rPr>
              <a:t>th</a:t>
            </a:r>
            <a:r>
              <a:rPr lang="en-US" sz="1600">
                <a:ea typeface="+mn-lt"/>
                <a:cs typeface="+mn-lt"/>
              </a:rPr>
              <a:t> of July 2024, the UK held its most recent general election, in which any citizen above the age of 18 were able to vote for a local representative of any political party that they considered most eligible. The party who were voted for the most ‘seats’ in parliament are declared ‘victorious’ against the other parties, and their leader becomes the Prime Minister. This year, Sir Keir </a:t>
            </a:r>
            <a:r>
              <a:rPr lang="en-US" sz="1600" err="1">
                <a:ea typeface="+mn-lt"/>
                <a:cs typeface="+mn-lt"/>
              </a:rPr>
              <a:t>Starmer</a:t>
            </a:r>
            <a:r>
              <a:rPr lang="en-US" sz="1600">
                <a:ea typeface="+mn-lt"/>
                <a:cs typeface="+mn-lt"/>
              </a:rPr>
              <a:t>, leader of the </a:t>
            </a:r>
            <a:r>
              <a:rPr lang="en-US" sz="1600" err="1">
                <a:ea typeface="+mn-lt"/>
                <a:cs typeface="+mn-lt"/>
              </a:rPr>
              <a:t>Labour</a:t>
            </a:r>
            <a:r>
              <a:rPr lang="en-US" sz="1600">
                <a:ea typeface="+mn-lt"/>
                <a:cs typeface="+mn-lt"/>
              </a:rPr>
              <a:t> Party, became Prime Minister in a landslide victory against the Conservative Party, who had been the governing party since 2010. </a:t>
            </a:r>
            <a:endParaRPr lang="en-US" sz="1600">
              <a:ea typeface="Calibri"/>
              <a:cs typeface="Calibri"/>
            </a:endParaRPr>
          </a:p>
          <a:p>
            <a:endParaRPr lang="en-US" sz="1600">
              <a:ea typeface="+mn-lt"/>
              <a:cs typeface="+mn-lt"/>
            </a:endParaRPr>
          </a:p>
          <a:p>
            <a:r>
              <a:rPr lang="en-US" sz="1600">
                <a:ea typeface="+mn-lt"/>
                <a:cs typeface="+mn-lt"/>
              </a:rPr>
              <a:t>Though democracy has its limits, and we were not able to vote ourselves (being under the age of 18), we did hold a ‘mock’ election at our college, to gage the majority political stance of our own generation. These were the results –</a:t>
            </a:r>
            <a:r>
              <a:rPr lang="en-US">
                <a:ea typeface="+mn-lt"/>
                <a:cs typeface="+mn-lt"/>
              </a:rPr>
              <a:t> </a:t>
            </a:r>
            <a:endParaRPr lang="en-US"/>
          </a:p>
          <a:p>
            <a:endParaRPr lang="en-US" b="1">
              <a:ea typeface="Calibri"/>
              <a:cs typeface="Calibri"/>
            </a:endParaRPr>
          </a:p>
        </p:txBody>
      </p:sp>
      <p:pic>
        <p:nvPicPr>
          <p:cNvPr id="5" name="Picture 4" descr="A pie chart with different colored circles&#10;&#10;Description automatically generated">
            <a:extLst>
              <a:ext uri="{FF2B5EF4-FFF2-40B4-BE49-F238E27FC236}">
                <a16:creationId xmlns:a16="http://schemas.microsoft.com/office/drawing/2014/main" id="{05FC4F0B-4039-6206-CDAC-DA9A68C0767D}"/>
              </a:ext>
            </a:extLst>
          </p:cNvPr>
          <p:cNvPicPr>
            <a:picLocks noChangeAspect="1"/>
          </p:cNvPicPr>
          <p:nvPr/>
        </p:nvPicPr>
        <p:blipFill>
          <a:blip r:embed="rId2"/>
          <a:stretch>
            <a:fillRect/>
          </a:stretch>
        </p:blipFill>
        <p:spPr>
          <a:xfrm>
            <a:off x="395463" y="3412998"/>
            <a:ext cx="5319537" cy="3027892"/>
          </a:xfrm>
          <a:prstGeom prst="rect">
            <a:avLst/>
          </a:prstGeom>
        </p:spPr>
      </p:pic>
      <p:sp>
        <p:nvSpPr>
          <p:cNvPr id="8" name="TextBox 7">
            <a:extLst>
              <a:ext uri="{FF2B5EF4-FFF2-40B4-BE49-F238E27FC236}">
                <a16:creationId xmlns:a16="http://schemas.microsoft.com/office/drawing/2014/main" id="{05970992-FBA2-08F2-D04A-ADD6DCCF3936}"/>
              </a:ext>
            </a:extLst>
          </p:cNvPr>
          <p:cNvSpPr txBox="1"/>
          <p:nvPr/>
        </p:nvSpPr>
        <p:spPr>
          <a:xfrm>
            <a:off x="5715484" y="3640123"/>
            <a:ext cx="5852692"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1600"/>
              <a:t>Not dissimilar from the actual results, Labour won; however, the Green party at a close second is a great contrast to the official results, and perhaps a suggestion as to the direction our politics may be heading, in years to come.</a:t>
            </a:r>
            <a:endParaRPr lang="en-US">
              <a:ea typeface="Calibri"/>
              <a:cs typeface="Calibri"/>
            </a:endParaRPr>
          </a:p>
          <a:p>
            <a:pPr marL="285750" indent="-285750">
              <a:buFont typeface="Wingdings"/>
              <a:buChar char="Ø"/>
            </a:pPr>
            <a:endParaRPr lang="en-US" sz="1600">
              <a:ea typeface="Calibri"/>
              <a:cs typeface="Calibri"/>
            </a:endParaRPr>
          </a:p>
          <a:p>
            <a:r>
              <a:rPr lang="en-US" sz="1600" b="1">
                <a:ea typeface="Calibri"/>
                <a:cs typeface="Calibri"/>
              </a:rPr>
              <a:t>Not only is Democracy an important value: it is a responsibility and a privilege that each of us must not take for granted. Democracy fails where the people do not take responsibility for their ignorance, and their interest not only in themselves, but in others. For it is the younger generation, who do not yet have the right to vote, who must bear the consequences. </a:t>
            </a:r>
          </a:p>
        </p:txBody>
      </p:sp>
    </p:spTree>
    <p:extLst>
      <p:ext uri="{BB962C8B-B14F-4D97-AF65-F5344CB8AC3E}">
        <p14:creationId xmlns:p14="http://schemas.microsoft.com/office/powerpoint/2010/main" val="159091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05423-9229-4B00-9E32-1780856BB32C}"/>
              </a:ext>
            </a:extLst>
          </p:cNvPr>
          <p:cNvSpPr>
            <a:spLocks noGrp="1"/>
          </p:cNvSpPr>
          <p:nvPr>
            <p:ph type="title"/>
          </p:nvPr>
        </p:nvSpPr>
        <p:spPr/>
        <p:txBody>
          <a:bodyPr/>
          <a:lstStyle/>
          <a:p>
            <a:r>
              <a:rPr lang="en-GB" b="1"/>
              <a:t>Equality and Human Rights </a:t>
            </a:r>
            <a:endParaRPr lang="en-GB" b="1">
              <a:ea typeface="Calibri Light"/>
              <a:cs typeface="Calibri Light"/>
            </a:endParaRPr>
          </a:p>
        </p:txBody>
      </p:sp>
      <p:sp>
        <p:nvSpPr>
          <p:cNvPr id="3" name="Content Placeholder 2">
            <a:extLst>
              <a:ext uri="{FF2B5EF4-FFF2-40B4-BE49-F238E27FC236}">
                <a16:creationId xmlns:a16="http://schemas.microsoft.com/office/drawing/2014/main" id="{07DF55B8-D255-418D-B896-7C90437913EE}"/>
              </a:ext>
            </a:extLst>
          </p:cNvPr>
          <p:cNvSpPr>
            <a:spLocks noGrp="1"/>
          </p:cNvSpPr>
          <p:nvPr>
            <p:ph idx="1"/>
          </p:nvPr>
        </p:nvSpPr>
        <p:spPr>
          <a:xfrm>
            <a:off x="288244" y="1320879"/>
            <a:ext cx="6501190" cy="2725445"/>
          </a:xfrm>
        </p:spPr>
        <p:txBody>
          <a:bodyPr vert="horz" lIns="91440" tIns="45720" rIns="91440" bIns="45720" rtlCol="0" anchor="t">
            <a:normAutofit/>
          </a:bodyPr>
          <a:lstStyle/>
          <a:p>
            <a:pPr marL="0" indent="0">
              <a:buNone/>
            </a:pPr>
            <a:r>
              <a:rPr lang="en-GB" sz="1800" b="1"/>
              <a:t>Equality:</a:t>
            </a:r>
          </a:p>
          <a:p>
            <a:pPr marL="0" indent="0">
              <a:buNone/>
            </a:pPr>
            <a:r>
              <a:rPr lang="en-GB" sz="1600" b="0" i="0">
                <a:solidFill>
                  <a:srgbClr val="000000"/>
                </a:solidFill>
                <a:effectLst/>
                <a:latin typeface="Calibri"/>
                <a:ea typeface="Calibri"/>
                <a:cs typeface="Calibri"/>
              </a:rPr>
              <a:t>T</a:t>
            </a:r>
            <a:r>
              <a:rPr lang="en-GB" sz="1600" b="0" i="0">
                <a:solidFill>
                  <a:srgbClr val="000000"/>
                </a:solidFill>
                <a:effectLst/>
              </a:rPr>
              <a:t>he right to equal pay for women and men for equal work or work of equal value has been a founding principle of the European Union since the Treaty of Rome in 1957</a:t>
            </a:r>
            <a:r>
              <a:rPr lang="en-GB" sz="1600">
                <a:solidFill>
                  <a:srgbClr val="000000"/>
                </a:solidFill>
              </a:rPr>
              <a:t>. However,</a:t>
            </a:r>
            <a:r>
              <a:rPr lang="en-GB" sz="1100" b="0" i="0">
                <a:solidFill>
                  <a:srgbClr val="000000"/>
                </a:solidFill>
                <a:effectLst/>
                <a:latin typeface="Arial"/>
                <a:cs typeface="Arial"/>
              </a:rPr>
              <a:t> </a:t>
            </a:r>
            <a:r>
              <a:rPr lang="en-GB" sz="1600" b="0" i="0">
                <a:solidFill>
                  <a:srgbClr val="000000"/>
                </a:solidFill>
                <a:effectLst/>
              </a:rPr>
              <a:t>Women in the European Union continue to earn less than men with the average gender pay gap in the EU standing at 12.7%. This means that for every €1 a man earns, a women will make only €0.84. Comparing this to the UK post BREXIT</a:t>
            </a:r>
            <a:r>
              <a:rPr lang="en-GB" sz="1600">
                <a:solidFill>
                  <a:srgbClr val="000000"/>
                </a:solidFill>
              </a:rPr>
              <a:t>, our gender pay gap stands at around 14.7%</a:t>
            </a:r>
            <a:r>
              <a:rPr lang="en-GB" sz="1600" b="0" i="0">
                <a:effectLst/>
              </a:rPr>
              <a:t>. In other words, the typical woman working full-time would need to work from January 1, 2023, until March 12, 2024, to make what the typical man working full-time made in 2023. </a:t>
            </a:r>
            <a:r>
              <a:rPr lang="en-GB" sz="1600"/>
              <a:t>We think this shows a way that leaving the EU has negatively impacted the UK. </a:t>
            </a:r>
            <a:endParaRPr lang="en-GB" sz="1600" b="1"/>
          </a:p>
          <a:p>
            <a:pPr marL="0" indent="0">
              <a:buNone/>
            </a:pPr>
            <a:endParaRPr lang="en-GB"/>
          </a:p>
        </p:txBody>
      </p:sp>
      <p:pic>
        <p:nvPicPr>
          <p:cNvPr id="5" name="Picture 4">
            <a:extLst>
              <a:ext uri="{FF2B5EF4-FFF2-40B4-BE49-F238E27FC236}">
                <a16:creationId xmlns:a16="http://schemas.microsoft.com/office/drawing/2014/main" id="{192CA3D3-9048-4E0F-B2A6-EDE67F97505D}"/>
              </a:ext>
            </a:extLst>
          </p:cNvPr>
          <p:cNvPicPr>
            <a:picLocks noChangeAspect="1"/>
          </p:cNvPicPr>
          <p:nvPr/>
        </p:nvPicPr>
        <p:blipFill>
          <a:blip r:embed="rId2"/>
          <a:stretch>
            <a:fillRect/>
          </a:stretch>
        </p:blipFill>
        <p:spPr>
          <a:xfrm>
            <a:off x="6940354" y="963676"/>
            <a:ext cx="4835818" cy="3439850"/>
          </a:xfrm>
          <a:prstGeom prst="rect">
            <a:avLst/>
          </a:prstGeom>
        </p:spPr>
      </p:pic>
      <p:sp>
        <p:nvSpPr>
          <p:cNvPr id="6" name="TextBox 5">
            <a:extLst>
              <a:ext uri="{FF2B5EF4-FFF2-40B4-BE49-F238E27FC236}">
                <a16:creationId xmlns:a16="http://schemas.microsoft.com/office/drawing/2014/main" id="{7045D1A1-9F57-4A14-9D6A-5FB9BD435FFD}"/>
              </a:ext>
            </a:extLst>
          </p:cNvPr>
          <p:cNvSpPr txBox="1"/>
          <p:nvPr/>
        </p:nvSpPr>
        <p:spPr>
          <a:xfrm>
            <a:off x="288244" y="4301098"/>
            <a:ext cx="5033639" cy="2308324"/>
          </a:xfrm>
          <a:prstGeom prst="rect">
            <a:avLst/>
          </a:prstGeom>
          <a:noFill/>
        </p:spPr>
        <p:txBody>
          <a:bodyPr wrap="square" lIns="91440" tIns="45720" rIns="91440" bIns="45720" rtlCol="0" anchor="t">
            <a:spAutoFit/>
          </a:bodyPr>
          <a:lstStyle/>
          <a:p>
            <a:r>
              <a:rPr lang="en-GB" sz="1600" b="1"/>
              <a:t>Human rights:</a:t>
            </a:r>
          </a:p>
          <a:p>
            <a:r>
              <a:rPr lang="en-GB" sz="1600"/>
              <a:t>Even after leaving the EU, the UK’s human rights values have remained the same, the only change being the laws around them being rewritten. L</a:t>
            </a:r>
            <a:r>
              <a:rPr lang="en-GB" sz="1600">
                <a:latin typeface="Google Sans"/>
              </a:rPr>
              <a:t>ike the EU,</a:t>
            </a:r>
            <a:r>
              <a:rPr lang="en-GB" sz="1600" b="0" i="0">
                <a:effectLst/>
                <a:latin typeface="Google Sans"/>
              </a:rPr>
              <a:t> </a:t>
            </a:r>
            <a:r>
              <a:rPr lang="en-GB" sz="1600">
                <a:latin typeface="Google Sans"/>
              </a:rPr>
              <a:t>t</a:t>
            </a:r>
            <a:r>
              <a:rPr lang="en-GB" sz="1600" b="0" i="0">
                <a:effectLst/>
                <a:latin typeface="Google Sans"/>
              </a:rPr>
              <a:t>hese values include the right to life, liberty, fair trials, and freedom of speech and assembly. The EU also has separate legislation for the rights of a child - United Nations Convention on the Rights of the Child (UNCRC) confirms this and further strengthens the protection of children's rights.</a:t>
            </a:r>
            <a:endParaRPr lang="en-GB" sz="1600"/>
          </a:p>
        </p:txBody>
      </p:sp>
      <p:sp>
        <p:nvSpPr>
          <p:cNvPr id="8" name="TextBox 7">
            <a:extLst>
              <a:ext uri="{FF2B5EF4-FFF2-40B4-BE49-F238E27FC236}">
                <a16:creationId xmlns:a16="http://schemas.microsoft.com/office/drawing/2014/main" id="{C828F5C1-9754-4439-9122-BDC4DE3CCB3D}"/>
              </a:ext>
            </a:extLst>
          </p:cNvPr>
          <p:cNvSpPr txBox="1"/>
          <p:nvPr/>
        </p:nvSpPr>
        <p:spPr>
          <a:xfrm>
            <a:off x="7888172" y="4977399"/>
            <a:ext cx="4203549" cy="1815882"/>
          </a:xfrm>
          <a:prstGeom prst="rect">
            <a:avLst/>
          </a:prstGeom>
          <a:noFill/>
          <a:ln w="19050">
            <a:solidFill>
              <a:schemeClr val="tx1"/>
            </a:solidFill>
          </a:ln>
        </p:spPr>
        <p:txBody>
          <a:bodyPr wrap="square" rtlCol="0">
            <a:spAutoFit/>
          </a:bodyPr>
          <a:lstStyle/>
          <a:p>
            <a:r>
              <a:rPr lang="en-GB" sz="1600" b="1" i="1"/>
              <a:t>EU human rights values :</a:t>
            </a:r>
          </a:p>
          <a:p>
            <a:pPr marL="285750" indent="-285750">
              <a:buFontTx/>
              <a:buChar char="-"/>
            </a:pPr>
            <a:r>
              <a:rPr lang="en-GB" sz="1600" b="1" i="1"/>
              <a:t>Human dignity        - Freedom of thought </a:t>
            </a:r>
          </a:p>
          <a:p>
            <a:pPr marL="285750" indent="-285750">
              <a:buFontTx/>
              <a:buChar char="-"/>
            </a:pPr>
            <a:r>
              <a:rPr lang="en-GB" sz="1600" b="1" i="1"/>
              <a:t>Right to life              - Equality </a:t>
            </a:r>
          </a:p>
          <a:p>
            <a:pPr marL="285750" indent="-285750">
              <a:buFontTx/>
              <a:buChar char="-"/>
            </a:pPr>
            <a:r>
              <a:rPr lang="en-GB" sz="1600" b="1" i="1"/>
              <a:t>Security                     - Education </a:t>
            </a:r>
          </a:p>
          <a:p>
            <a:pPr marL="285750" indent="-285750">
              <a:buFontTx/>
              <a:buChar char="-"/>
            </a:pPr>
            <a:r>
              <a:rPr lang="en-GB" sz="1600" b="1" i="1"/>
              <a:t>Liberty                       -Respect </a:t>
            </a:r>
          </a:p>
          <a:p>
            <a:pPr marL="285750" indent="-285750">
              <a:buFontTx/>
              <a:buChar char="-"/>
            </a:pPr>
            <a:r>
              <a:rPr lang="en-GB" sz="1600" b="1" i="1"/>
              <a:t>Fair trial                    - Freedom of expression</a:t>
            </a:r>
          </a:p>
          <a:p>
            <a:pPr marL="285750" indent="-285750">
              <a:buFontTx/>
              <a:buChar char="-"/>
            </a:pPr>
            <a:endParaRPr lang="en-GB" sz="1600" b="1" i="1"/>
          </a:p>
        </p:txBody>
      </p:sp>
      <p:pic>
        <p:nvPicPr>
          <p:cNvPr id="4" name="Picture 3">
            <a:extLst>
              <a:ext uri="{FF2B5EF4-FFF2-40B4-BE49-F238E27FC236}">
                <a16:creationId xmlns:a16="http://schemas.microsoft.com/office/drawing/2014/main" id="{01F19B0B-C5A0-4636-B474-2D0F2CCA3D5E}"/>
              </a:ext>
            </a:extLst>
          </p:cNvPr>
          <p:cNvPicPr>
            <a:picLocks noChangeAspect="1"/>
          </p:cNvPicPr>
          <p:nvPr/>
        </p:nvPicPr>
        <p:blipFill>
          <a:blip r:embed="rId3"/>
          <a:stretch>
            <a:fillRect/>
          </a:stretch>
        </p:blipFill>
        <p:spPr>
          <a:xfrm>
            <a:off x="4546672" y="3603123"/>
            <a:ext cx="3852356" cy="2563101"/>
          </a:xfrm>
          <a:prstGeom prst="rect">
            <a:avLst/>
          </a:prstGeom>
        </p:spPr>
      </p:pic>
    </p:spTree>
    <p:extLst>
      <p:ext uri="{BB962C8B-B14F-4D97-AF65-F5344CB8AC3E}">
        <p14:creationId xmlns:p14="http://schemas.microsoft.com/office/powerpoint/2010/main" val="383934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295816-93D0-4847-85D0-9C14882457D6}"/>
              </a:ext>
            </a:extLst>
          </p:cNvPr>
          <p:cNvSpPr>
            <a:spLocks noGrp="1"/>
          </p:cNvSpPr>
          <p:nvPr>
            <p:ph type="title"/>
          </p:nvPr>
        </p:nvSpPr>
        <p:spPr>
          <a:xfrm>
            <a:off x="707858" y="174625"/>
            <a:ext cx="3816095" cy="1938076"/>
          </a:xfrm>
        </p:spPr>
        <p:txBody>
          <a:bodyPr>
            <a:normAutofit/>
          </a:bodyPr>
          <a:lstStyle/>
          <a:p>
            <a:r>
              <a:rPr lang="en-GB" b="1"/>
              <a:t>Recent Riots</a:t>
            </a:r>
            <a:r>
              <a:rPr lang="en-GB"/>
              <a:t> – Going Against EU Values</a:t>
            </a:r>
            <a:endParaRPr lang="en-GB">
              <a:ea typeface="Calibri Light"/>
              <a:cs typeface="Calibri Light"/>
            </a:endParaRPr>
          </a:p>
        </p:txBody>
      </p:sp>
      <p:sp>
        <p:nvSpPr>
          <p:cNvPr id="21" name="Content Placeholder 20">
            <a:extLst>
              <a:ext uri="{FF2B5EF4-FFF2-40B4-BE49-F238E27FC236}">
                <a16:creationId xmlns:a16="http://schemas.microsoft.com/office/drawing/2014/main" id="{AC3E3AEE-B733-8C21-E398-5A28B4A0AEBE}"/>
              </a:ext>
            </a:extLst>
          </p:cNvPr>
          <p:cNvSpPr>
            <a:spLocks noGrp="1"/>
          </p:cNvSpPr>
          <p:nvPr>
            <p:ph idx="1"/>
          </p:nvPr>
        </p:nvSpPr>
        <p:spPr>
          <a:xfrm>
            <a:off x="427122" y="2282062"/>
            <a:ext cx="4096832" cy="4586715"/>
          </a:xfrm>
        </p:spPr>
        <p:txBody>
          <a:bodyPr vert="horz" lIns="91440" tIns="45720" rIns="91440" bIns="45720" rtlCol="0" anchor="t">
            <a:normAutofit fontScale="92500" lnSpcReduction="10000"/>
          </a:bodyPr>
          <a:lstStyle/>
          <a:p>
            <a:r>
              <a:rPr lang="en-US" sz="1500">
                <a:ea typeface="Calibri"/>
                <a:cs typeface="Calibri"/>
              </a:rPr>
              <a:t>This summer, following a mass stabbing in Southport: a group of far-right, anti-immigrant protests have been taking place across all areas of the UK. </a:t>
            </a:r>
          </a:p>
          <a:p>
            <a:r>
              <a:rPr lang="en-US" sz="1500">
                <a:ea typeface="Calibri"/>
                <a:cs typeface="Calibri"/>
              </a:rPr>
              <a:t>The riots took place between 30th July and 7th August 2024 and saw over 130 police officers sent into critical care, as well as 7 police dogs and 2 police horses. Our police restrained from demonstrating the same aggression with only 1 protestor harmed out of 1034 who were convicted. </a:t>
            </a:r>
          </a:p>
          <a:p>
            <a:r>
              <a:rPr lang="en-US" sz="1500">
                <a:ea typeface="Calibri"/>
                <a:cs typeface="Calibri"/>
              </a:rPr>
              <a:t>Riots even took place in Hanley, which is about 20 minutes outside of our hometown of Leek. With over 100 arrested, businesses had to barricade their shop fronts, and even a children's dance show had to be put on lockdown due to rioters attempting to break through the windows to 'scare the kids'. </a:t>
            </a:r>
          </a:p>
          <a:p>
            <a:r>
              <a:rPr lang="en-US" sz="1500">
                <a:ea typeface="Calibri"/>
                <a:cs typeface="Calibri"/>
              </a:rPr>
              <a:t>These actions do not accurately reflect the values and morals UK citizens hold dearly and are an inaccurate representation of our nation's treatment towards refugees and immigration. </a:t>
            </a:r>
          </a:p>
        </p:txBody>
      </p:sp>
      <p:pic>
        <p:nvPicPr>
          <p:cNvPr id="4" name="Content Placeholder 3" descr="UK riots show how social media can fuel real-life harm. It's only getting  worse | CNN Business">
            <a:extLst>
              <a:ext uri="{FF2B5EF4-FFF2-40B4-BE49-F238E27FC236}">
                <a16:creationId xmlns:a16="http://schemas.microsoft.com/office/drawing/2014/main" id="{84E064BE-E635-E85C-5888-AC64DDF26A3A}"/>
              </a:ext>
            </a:extLst>
          </p:cNvPr>
          <p:cNvPicPr>
            <a:picLocks noChangeAspect="1"/>
          </p:cNvPicPr>
          <p:nvPr/>
        </p:nvPicPr>
        <p:blipFill>
          <a:blip r:embed="rId2"/>
          <a:srcRect t="3739" r="-1" b="6139"/>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Content Placeholder 4" descr="The U.K. Riots Were Fomented Online. Will Social Media Companies Act? - The  New York Times">
            <a:extLst>
              <a:ext uri="{FF2B5EF4-FFF2-40B4-BE49-F238E27FC236}">
                <a16:creationId xmlns:a16="http://schemas.microsoft.com/office/drawing/2014/main" id="{E8062ED1-0899-700C-0E73-F5440CD7D89D}"/>
              </a:ext>
            </a:extLst>
          </p:cNvPr>
          <p:cNvPicPr>
            <a:picLocks noChangeAspect="1"/>
          </p:cNvPicPr>
          <p:nvPr/>
        </p:nvPicPr>
        <p:blipFill>
          <a:blip r:embed="rId3"/>
          <a:srcRect t="7394" b="31356"/>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467372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9" name="Rectangle 1048">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BD8AA-5ACA-4F60-878F-2103A4821957}"/>
              </a:ext>
            </a:extLst>
          </p:cNvPr>
          <p:cNvSpPr>
            <a:spLocks noGrp="1"/>
          </p:cNvSpPr>
          <p:nvPr>
            <p:ph type="title"/>
          </p:nvPr>
        </p:nvSpPr>
        <p:spPr>
          <a:xfrm>
            <a:off x="4833366" y="543070"/>
            <a:ext cx="6870954" cy="1675626"/>
          </a:xfrm>
        </p:spPr>
        <p:txBody>
          <a:bodyPr>
            <a:normAutofit/>
          </a:bodyPr>
          <a:lstStyle/>
          <a:p>
            <a:r>
              <a:rPr lang="en-GB" sz="4000" b="1"/>
              <a:t>Human Dignity and Right to Life</a:t>
            </a:r>
            <a:r>
              <a:rPr lang="en-GB" sz="4000"/>
              <a:t> </a:t>
            </a:r>
          </a:p>
        </p:txBody>
      </p:sp>
      <p:pic>
        <p:nvPicPr>
          <p:cNvPr id="4" name="Picture 3" descr="Millions of Ukrainian refugees are fleeing: Where are they going?">
            <a:extLst>
              <a:ext uri="{FF2B5EF4-FFF2-40B4-BE49-F238E27FC236}">
                <a16:creationId xmlns:a16="http://schemas.microsoft.com/office/drawing/2014/main" id="{B8D724CD-0E05-D9BE-EA28-30ADCED76908}"/>
              </a:ext>
            </a:extLst>
          </p:cNvPr>
          <p:cNvPicPr>
            <a:picLocks noChangeAspect="1"/>
          </p:cNvPicPr>
          <p:nvPr/>
        </p:nvPicPr>
        <p:blipFill>
          <a:blip r:embed="rId2"/>
          <a:srcRect t="11280" r="3" b="11283"/>
          <a:stretch/>
        </p:blipFill>
        <p:spPr>
          <a:xfrm>
            <a:off x="20" y="4690754"/>
            <a:ext cx="4187091" cy="2164321"/>
          </a:xfrm>
          <a:prstGeom prst="rect">
            <a:avLst/>
          </a:prstGeom>
        </p:spPr>
      </p:pic>
      <p:pic>
        <p:nvPicPr>
          <p:cNvPr id="1032" name="Picture 8" descr="They were all shot': Russia accused of war crimes as Bucha reveals horror  of invasion | Ukraine | The Guardian">
            <a:extLst>
              <a:ext uri="{FF2B5EF4-FFF2-40B4-BE49-F238E27FC236}">
                <a16:creationId xmlns:a16="http://schemas.microsoft.com/office/drawing/2014/main" id="{2288C404-7E8A-4DAC-9001-59BE80230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411" r="3" b="16948"/>
          <a:stretch/>
        </p:blipFill>
        <p:spPr bwMode="auto">
          <a:xfrm>
            <a:off x="20" y="2342320"/>
            <a:ext cx="4187091" cy="21643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s from Ukraine and the case for war crimes - WHYY">
            <a:extLst>
              <a:ext uri="{FF2B5EF4-FFF2-40B4-BE49-F238E27FC236}">
                <a16:creationId xmlns:a16="http://schemas.microsoft.com/office/drawing/2014/main" id="{8353A99D-EEA7-47F2-8BE4-1AE6340652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 b="22563"/>
          <a:stretch/>
        </p:blipFill>
        <p:spPr bwMode="auto">
          <a:xfrm>
            <a:off x="20" y="171161"/>
            <a:ext cx="4187091" cy="21643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64DB4FD-4DC2-477A-990C-DD88AA1B2C86}"/>
              </a:ext>
            </a:extLst>
          </p:cNvPr>
          <p:cNvSpPr>
            <a:spLocks noGrp="1"/>
          </p:cNvSpPr>
          <p:nvPr>
            <p:ph idx="1"/>
          </p:nvPr>
        </p:nvSpPr>
        <p:spPr>
          <a:xfrm>
            <a:off x="4833366" y="1815850"/>
            <a:ext cx="6870954" cy="3736507"/>
          </a:xfrm>
        </p:spPr>
        <p:txBody>
          <a:bodyPr vert="horz" lIns="91440" tIns="45720" rIns="91440" bIns="45720" rtlCol="0" anchor="t">
            <a:noAutofit/>
          </a:bodyPr>
          <a:lstStyle/>
          <a:p>
            <a:pPr>
              <a:buNone/>
            </a:pPr>
            <a:r>
              <a:rPr lang="en-US" sz="1600" b="1" u="sng">
                <a:latin typeface="Aptos"/>
                <a:cs typeface="Calibri"/>
              </a:rPr>
              <a:t>Ukraine War</a:t>
            </a:r>
            <a:endParaRPr lang="en-US" sz="1600">
              <a:latin typeface="Aptos"/>
              <a:cs typeface="Calibri"/>
            </a:endParaRPr>
          </a:p>
          <a:p>
            <a:pPr>
              <a:buNone/>
            </a:pPr>
            <a:r>
              <a:rPr lang="en-US" sz="1600">
                <a:latin typeface="Aptos"/>
                <a:cs typeface="Calibri"/>
              </a:rPr>
              <a:t>Since 2022, 6919 people have died in the Ukraine war and many Ukrainians have encountered an even worse fate. About 2.8 million Ukrainians are detained in Russia; for which reports of beatings, electric shocks, waterboarding, and mock executions are common, not to mention the countless families torn apart, many will not have homes to return to. It is horrifying that in our “civilized continent” one of Europe’s “developed nations” can stoop to such atrocities and is surely a blow to the European standard of human dignity.</a:t>
            </a:r>
            <a:endParaRPr lang="en-GB" sz="1600">
              <a:latin typeface="Aptos"/>
              <a:cs typeface="Calibri"/>
            </a:endParaRPr>
          </a:p>
          <a:p>
            <a:pPr>
              <a:buNone/>
            </a:pPr>
            <a:r>
              <a:rPr lang="en-US" sz="1600" b="1" u="sng">
                <a:latin typeface="Aptos"/>
                <a:cs typeface="Calibri"/>
              </a:rPr>
              <a:t>Refugees and support</a:t>
            </a:r>
            <a:endParaRPr lang="en-US" sz="1600">
              <a:latin typeface="Aptos"/>
              <a:cs typeface="Calibri"/>
            </a:endParaRPr>
          </a:p>
          <a:p>
            <a:pPr>
              <a:buNone/>
            </a:pPr>
            <a:r>
              <a:rPr lang="en-US" sz="1600">
                <a:latin typeface="Aptos"/>
                <a:cs typeface="Calibri"/>
              </a:rPr>
              <a:t>Despite this, the rest of the EU appears to retain its regard for human dignity accepting over 5 million refugees, chief amongst being are Germany, Poland, and Czechia with about 2 million between them. In fact, Europe's and the world's reaction to this conflict has been endearing, showing vast physical and moral support has demonstrated our continent’s integrity and regard for human dignity through perhaps Europe’s greatest challenge to unity and peace this millennium, and a motif we should hope to represent throughout it.</a:t>
            </a:r>
          </a:p>
          <a:p>
            <a:pPr>
              <a:buNone/>
            </a:pPr>
            <a:endParaRPr lang="en-US" sz="1600">
              <a:latin typeface="Aptos"/>
              <a:cs typeface="Calibri"/>
            </a:endParaRPr>
          </a:p>
          <a:p>
            <a:pPr marL="0" indent="0">
              <a:buNone/>
            </a:pPr>
            <a:endParaRPr lang="en-GB" sz="1600" b="1" u="sng">
              <a:ea typeface="Calibri"/>
              <a:cs typeface="Calibri"/>
            </a:endParaRPr>
          </a:p>
          <a:p>
            <a:pPr marL="0" indent="0">
              <a:buNone/>
            </a:pPr>
            <a:endParaRPr lang="en-GB" sz="1600">
              <a:ea typeface="Calibri"/>
              <a:cs typeface="Calibri"/>
            </a:endParaRPr>
          </a:p>
        </p:txBody>
      </p:sp>
    </p:spTree>
    <p:extLst>
      <p:ext uri="{BB962C8B-B14F-4D97-AF65-F5344CB8AC3E}">
        <p14:creationId xmlns:p14="http://schemas.microsoft.com/office/powerpoint/2010/main" val="1649582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7f7bf20-5e11-43fd-a78a-266636846b4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178E566572A842AB227AF3834D77C8" ma:contentTypeVersion="10" ma:contentTypeDescription="Create a new document." ma:contentTypeScope="" ma:versionID="6b02acf4286d4f2247949d9d6fbfe38f">
  <xsd:schema xmlns:xsd="http://www.w3.org/2001/XMLSchema" xmlns:xs="http://www.w3.org/2001/XMLSchema" xmlns:p="http://schemas.microsoft.com/office/2006/metadata/properties" xmlns:ns3="27f7bf20-5e11-43fd-a78a-266636846b4e" xmlns:ns4="e2aa3f22-c6cf-4427-b5e7-7cd92b4b8848" targetNamespace="http://schemas.microsoft.com/office/2006/metadata/properties" ma:root="true" ma:fieldsID="05b1db0d82de53b6e205bbcc3280bf7e" ns3:_="" ns4:_="">
    <xsd:import namespace="27f7bf20-5e11-43fd-a78a-266636846b4e"/>
    <xsd:import namespace="e2aa3f22-c6cf-4427-b5e7-7cd92b4b884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f7bf20-5e11-43fd-a78a-266636846b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aa3f22-c6cf-4427-b5e7-7cd92b4b88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70227-6E13-4573-946B-4C5930879501}">
  <ds:schemaRefs>
    <ds:schemaRef ds:uri="27f7bf20-5e11-43fd-a78a-266636846b4e"/>
    <ds:schemaRef ds:uri="e2aa3f22-c6cf-4427-b5e7-7cd92b4b88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77C5889-A005-407A-B31F-A7AC42D32B83}">
  <ds:schemaRefs>
    <ds:schemaRef ds:uri="http://schemas.microsoft.com/sharepoint/v3/contenttype/forms"/>
  </ds:schemaRefs>
</ds:datastoreItem>
</file>

<file path=customXml/itemProps3.xml><?xml version="1.0" encoding="utf-8"?>
<ds:datastoreItem xmlns:ds="http://schemas.openxmlformats.org/officeDocument/2006/customXml" ds:itemID="{16C394CD-5B3C-4F52-8BD8-D59114EAF9B4}">
  <ds:schemaRefs>
    <ds:schemaRef ds:uri="27f7bf20-5e11-43fd-a78a-266636846b4e"/>
    <ds:schemaRef ds:uri="e2aa3f22-c6cf-4427-b5e7-7cd92b4b88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a5f637b-9a60-4cd5-9a43-7a07ca411952}" enabled="1" method="Standard" siteId="{e10e91d9-2868-4ce2-8b0a-3c652eac3e84}"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Leek – Este</vt:lpstr>
      <vt:lpstr>Freedom </vt:lpstr>
      <vt:lpstr>Democracy – Government by the People </vt:lpstr>
      <vt:lpstr>Equality and Human Rights </vt:lpstr>
      <vt:lpstr>Recent Riots – Going Against EU Values</vt:lpstr>
      <vt:lpstr>Human Dignity and Right to Life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Este presentation</dc:title>
  <dc:creator>11PODEmi (SIX) (WWC);11alcgra@six.ttlt.org.uk;11acroli@six.ttlt.org.uk;11goorub@six.ttlt.org.uk;11daljam@six.ttlt.org.uk;11thodai@six.ttlt.org.uk</dc:creator>
  <cp:revision>1</cp:revision>
  <dcterms:created xsi:type="dcterms:W3CDTF">2024-09-05T12:27:06Z</dcterms:created>
  <dcterms:modified xsi:type="dcterms:W3CDTF">2024-09-20T08:10:38Z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0x01010050178E566572A842AB227AF3834D77C8</vt:lpwstr>
  </property>
</Properties>
</file>