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_rels/notesSlide1.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jpeg" ContentType="image/jpeg"/>
  <Override PartName="/ppt/media/image5.png" ContentType="image/png"/>
  <Override PartName="/ppt/media/image7.png" ContentType="image/png"/>
  <Override PartName="/ppt/media/image8.jpeg" ContentType="image/jpeg"/>
  <Override PartName="/ppt/media/image9.jpeg" ContentType="image/jpeg"/>
  <Override PartName="/ppt/media/image10.jpeg" ContentType="image/jpeg"/>
  <Override PartName="/ppt/media/image11.png" ContentType="image/png"/>
  <Override PartName="/ppt/media/image12.jpeg" ContentType="image/jpeg"/>
  <Override PartName="/ppt/media/image13.jpeg" ContentType="image/jpeg"/>
  <Override PartName="/ppt/media/image14.jpeg" ContentType="image/jpeg"/>
  <Override PartName="/ppt/media/image15.jpeg" ContentType="image/jpeg"/>
  <Override PartName="/ppt/media/image16.png" ContentType="image/png"/>
  <Override PartName="/ppt/media/image17.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800" spc="-1" strike="noStrike">
                <a:solidFill>
                  <a:srgbClr val="000000"/>
                </a:solidFill>
                <a:latin typeface="Century Gothic"/>
              </a:rPr>
              <a:t>Fai clic per spostare la diapositiva</a:t>
            </a:r>
            <a:endParaRPr b="0" lang="en-US" sz="1800" spc="-1" strike="noStrike">
              <a:solidFill>
                <a:srgbClr val="000000"/>
              </a:solidFill>
              <a:latin typeface="Century Gothic"/>
            </a:endParaRPr>
          </a:p>
        </p:txBody>
      </p:sp>
      <p:sp>
        <p:nvSpPr>
          <p:cNvPr id="170" name="PlaceHolder 2"/>
          <p:cNvSpPr>
            <a:spLocks noGrp="1"/>
          </p:cNvSpPr>
          <p:nvPr>
            <p:ph type="body"/>
          </p:nvPr>
        </p:nvSpPr>
        <p:spPr>
          <a:xfrm>
            <a:off x="756000" y="5078520"/>
            <a:ext cx="6047640" cy="4811040"/>
          </a:xfrm>
          <a:prstGeom prst="rect">
            <a:avLst/>
          </a:prstGeom>
        </p:spPr>
        <p:txBody>
          <a:bodyPr lIns="0" rIns="0" tIns="0" bIns="0">
            <a:noAutofit/>
          </a:bodyPr>
          <a:p>
            <a:r>
              <a:rPr b="0" lang="it-IT" sz="2000" spc="-1" strike="noStrike">
                <a:latin typeface="Arial"/>
              </a:rPr>
              <a:t>Fai clic per modificare il formato delle note</a:t>
            </a:r>
            <a:endParaRPr b="0" lang="it-IT" sz="2000" spc="-1" strike="noStrike">
              <a:latin typeface="Arial"/>
            </a:endParaRPr>
          </a:p>
        </p:txBody>
      </p:sp>
      <p:sp>
        <p:nvSpPr>
          <p:cNvPr id="171" name="PlaceHolder 3"/>
          <p:cNvSpPr>
            <a:spLocks noGrp="1"/>
          </p:cNvSpPr>
          <p:nvPr>
            <p:ph type="hdr"/>
          </p:nvPr>
        </p:nvSpPr>
        <p:spPr>
          <a:xfrm>
            <a:off x="0" y="0"/>
            <a:ext cx="3280680" cy="534240"/>
          </a:xfrm>
          <a:prstGeom prst="rect">
            <a:avLst/>
          </a:prstGeom>
        </p:spPr>
        <p:txBody>
          <a:bodyPr lIns="0" rIns="0" tIns="0" bIns="0">
            <a:noAutofit/>
          </a:bodyPr>
          <a:p>
            <a:r>
              <a:rPr b="0" lang="it-IT" sz="1400" spc="-1" strike="noStrike">
                <a:latin typeface="Times New Roman"/>
              </a:rPr>
              <a:t>&lt;intestazione&gt;</a:t>
            </a:r>
            <a:endParaRPr b="0" lang="it-IT" sz="1400" spc="-1" strike="noStrike">
              <a:latin typeface="Times New Roman"/>
            </a:endParaRPr>
          </a:p>
        </p:txBody>
      </p:sp>
      <p:sp>
        <p:nvSpPr>
          <p:cNvPr id="172" name="PlaceHolder 4"/>
          <p:cNvSpPr>
            <a:spLocks noGrp="1"/>
          </p:cNvSpPr>
          <p:nvPr>
            <p:ph type="dt"/>
          </p:nvPr>
        </p:nvSpPr>
        <p:spPr>
          <a:xfrm>
            <a:off x="4278960" y="0"/>
            <a:ext cx="3280680" cy="534240"/>
          </a:xfrm>
          <a:prstGeom prst="rect">
            <a:avLst/>
          </a:prstGeom>
        </p:spPr>
        <p:txBody>
          <a:bodyPr lIns="0" rIns="0" tIns="0" bIns="0">
            <a:noAutofit/>
          </a:bodyPr>
          <a:p>
            <a:pPr algn="r"/>
            <a:r>
              <a:rPr b="0" lang="it-IT" sz="1400" spc="-1" strike="noStrike">
                <a:latin typeface="Times New Roman"/>
              </a:rPr>
              <a:t>&lt;data/ora&gt;</a:t>
            </a:r>
            <a:endParaRPr b="0" lang="it-IT" sz="1400" spc="-1" strike="noStrike">
              <a:latin typeface="Times New Roman"/>
            </a:endParaRPr>
          </a:p>
        </p:txBody>
      </p:sp>
      <p:sp>
        <p:nvSpPr>
          <p:cNvPr id="173" name="PlaceHolder 5"/>
          <p:cNvSpPr>
            <a:spLocks noGrp="1"/>
          </p:cNvSpPr>
          <p:nvPr>
            <p:ph type="ftr"/>
          </p:nvPr>
        </p:nvSpPr>
        <p:spPr>
          <a:xfrm>
            <a:off x="0" y="10157400"/>
            <a:ext cx="3280680" cy="534240"/>
          </a:xfrm>
          <a:prstGeom prst="rect">
            <a:avLst/>
          </a:prstGeom>
        </p:spPr>
        <p:txBody>
          <a:bodyPr lIns="0" rIns="0" tIns="0" bIns="0" anchor="b">
            <a:noAutofit/>
          </a:bodyPr>
          <a:p>
            <a:r>
              <a:rPr b="0" lang="it-IT" sz="1400" spc="-1" strike="noStrike">
                <a:latin typeface="Times New Roman"/>
              </a:rPr>
              <a:t>&lt;piè di pagina&gt;</a:t>
            </a:r>
            <a:endParaRPr b="0" lang="it-IT" sz="1400" spc="-1" strike="noStrike">
              <a:latin typeface="Times New Roman"/>
            </a:endParaRPr>
          </a:p>
        </p:txBody>
      </p:sp>
      <p:sp>
        <p:nvSpPr>
          <p:cNvPr id="174"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77A80093-CB7E-4D96-B1C1-6262C41FD7C9}"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sldImg"/>
          </p:nvPr>
        </p:nvSpPr>
        <p:spPr>
          <a:xfrm>
            <a:off x="685800" y="1143000"/>
            <a:ext cx="5486040" cy="3085920"/>
          </a:xfrm>
          <a:prstGeom prst="rect">
            <a:avLst/>
          </a:prstGeom>
        </p:spPr>
      </p:sp>
      <p:sp>
        <p:nvSpPr>
          <p:cNvPr id="254" name="PlaceHolder 2"/>
          <p:cNvSpPr>
            <a:spLocks noGrp="1"/>
          </p:cNvSpPr>
          <p:nvPr>
            <p:ph type="body"/>
          </p:nvPr>
        </p:nvSpPr>
        <p:spPr>
          <a:xfrm>
            <a:off x="685800" y="4400640"/>
            <a:ext cx="5486040" cy="3600000"/>
          </a:xfrm>
          <a:prstGeom prst="rect">
            <a:avLst/>
          </a:prstGeom>
        </p:spPr>
        <p:txBody>
          <a:bodyPr>
            <a:noAutofit/>
          </a:bodyPr>
          <a:p>
            <a:endParaRPr b="0" lang="it-IT" sz="2000" spc="-1" strike="noStrike">
              <a:latin typeface="Arial"/>
            </a:endParaRPr>
          </a:p>
        </p:txBody>
      </p:sp>
      <p:sp>
        <p:nvSpPr>
          <p:cNvPr id="255" name="Segnaposto numero diapositiva 3"/>
          <p:cNvSpPr txBox="1"/>
          <p:nvPr/>
        </p:nvSpPr>
        <p:spPr>
          <a:xfrm>
            <a:off x="3884760" y="8685360"/>
            <a:ext cx="2971440" cy="458280"/>
          </a:xfrm>
          <a:prstGeom prst="rect">
            <a:avLst/>
          </a:prstGeom>
          <a:noFill/>
          <a:ln w="0">
            <a:noFill/>
          </a:ln>
        </p:spPr>
        <p:txBody>
          <a:bodyPr anchor="b">
            <a:noAutofit/>
          </a:bodyPr>
          <a:p>
            <a:pPr algn="r">
              <a:lnSpc>
                <a:spcPct val="100000"/>
              </a:lnSpc>
            </a:pPr>
            <a:fld id="{DDCD3411-0364-4089-849A-05FC645F9CF3}" type="slidenum">
              <a:rPr b="0" lang="it-IT" sz="1200" spc="-1" strike="noStrike">
                <a:latin typeface="Times New Roman"/>
              </a:rPr>
              <a:t>&lt;numero&gt;</a:t>
            </a:fld>
            <a:endParaRPr b="0" lang="it-IT"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28" name="PlaceHolder 2"/>
          <p:cNvSpPr>
            <a:spLocks noGrp="1"/>
          </p:cNvSpPr>
          <p:nvPr>
            <p:ph type="body"/>
          </p:nvPr>
        </p:nvSpPr>
        <p:spPr>
          <a:xfrm>
            <a:off x="810000" y="52812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29" name="PlaceHolder 3"/>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31"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32"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33"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34" name="PlaceHolder 5"/>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36" name="PlaceHolder 2"/>
          <p:cNvSpPr>
            <a:spLocks noGrp="1"/>
          </p:cNvSpPr>
          <p:nvPr>
            <p:ph type="body"/>
          </p:nvPr>
        </p:nvSpPr>
        <p:spPr>
          <a:xfrm>
            <a:off x="81000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37" name="PlaceHolder 3"/>
          <p:cNvSpPr>
            <a:spLocks noGrp="1"/>
          </p:cNvSpPr>
          <p:nvPr>
            <p:ph type="body"/>
          </p:nvPr>
        </p:nvSpPr>
        <p:spPr>
          <a:xfrm>
            <a:off x="43808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38" name="PlaceHolder 4"/>
          <p:cNvSpPr>
            <a:spLocks noGrp="1"/>
          </p:cNvSpPr>
          <p:nvPr>
            <p:ph type="body"/>
          </p:nvPr>
        </p:nvSpPr>
        <p:spPr>
          <a:xfrm>
            <a:off x="79520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39" name="PlaceHolder 5"/>
          <p:cNvSpPr>
            <a:spLocks noGrp="1"/>
          </p:cNvSpPr>
          <p:nvPr>
            <p:ph type="body"/>
          </p:nvPr>
        </p:nvSpPr>
        <p:spPr>
          <a:xfrm>
            <a:off x="81000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40" name="PlaceHolder 6"/>
          <p:cNvSpPr>
            <a:spLocks noGrp="1"/>
          </p:cNvSpPr>
          <p:nvPr>
            <p:ph type="body"/>
          </p:nvPr>
        </p:nvSpPr>
        <p:spPr>
          <a:xfrm>
            <a:off x="43808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41" name="PlaceHolder 7"/>
          <p:cNvSpPr>
            <a:spLocks noGrp="1"/>
          </p:cNvSpPr>
          <p:nvPr>
            <p:ph type="body"/>
          </p:nvPr>
        </p:nvSpPr>
        <p:spPr>
          <a:xfrm>
            <a:off x="79520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50" name="PlaceHolder 2"/>
          <p:cNvSpPr>
            <a:spLocks noGrp="1"/>
          </p:cNvSpPr>
          <p:nvPr>
            <p:ph type="subTitle"/>
          </p:nvPr>
        </p:nvSpPr>
        <p:spPr>
          <a:xfrm>
            <a:off x="810000" y="5270040"/>
            <a:ext cx="10560960" cy="45612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52" name="PlaceHolder 2"/>
          <p:cNvSpPr>
            <a:spLocks noGrp="1"/>
          </p:cNvSpPr>
          <p:nvPr>
            <p:ph type="body"/>
          </p:nvPr>
        </p:nvSpPr>
        <p:spPr>
          <a:xfrm>
            <a:off x="810000" y="5281200"/>
            <a:ext cx="1056096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54"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55"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810000" y="2951280"/>
            <a:ext cx="10560960" cy="680796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59"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60"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61"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7" name="PlaceHolder 2"/>
          <p:cNvSpPr>
            <a:spLocks noGrp="1"/>
          </p:cNvSpPr>
          <p:nvPr>
            <p:ph type="subTitle"/>
          </p:nvPr>
        </p:nvSpPr>
        <p:spPr>
          <a:xfrm>
            <a:off x="810000" y="5270040"/>
            <a:ext cx="10560960" cy="45612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63"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64"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65" name="PlaceHolder 4"/>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67"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68"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69" name="PlaceHolder 4"/>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71" name="PlaceHolder 2"/>
          <p:cNvSpPr>
            <a:spLocks noGrp="1"/>
          </p:cNvSpPr>
          <p:nvPr>
            <p:ph type="body"/>
          </p:nvPr>
        </p:nvSpPr>
        <p:spPr>
          <a:xfrm>
            <a:off x="810000" y="52812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72" name="PlaceHolder 3"/>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74"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75"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76"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77" name="PlaceHolder 5"/>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79" name="PlaceHolder 2"/>
          <p:cNvSpPr>
            <a:spLocks noGrp="1"/>
          </p:cNvSpPr>
          <p:nvPr>
            <p:ph type="body"/>
          </p:nvPr>
        </p:nvSpPr>
        <p:spPr>
          <a:xfrm>
            <a:off x="81000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80" name="PlaceHolder 3"/>
          <p:cNvSpPr>
            <a:spLocks noGrp="1"/>
          </p:cNvSpPr>
          <p:nvPr>
            <p:ph type="body"/>
          </p:nvPr>
        </p:nvSpPr>
        <p:spPr>
          <a:xfrm>
            <a:off x="43808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81" name="PlaceHolder 4"/>
          <p:cNvSpPr>
            <a:spLocks noGrp="1"/>
          </p:cNvSpPr>
          <p:nvPr>
            <p:ph type="body"/>
          </p:nvPr>
        </p:nvSpPr>
        <p:spPr>
          <a:xfrm>
            <a:off x="79520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82" name="PlaceHolder 5"/>
          <p:cNvSpPr>
            <a:spLocks noGrp="1"/>
          </p:cNvSpPr>
          <p:nvPr>
            <p:ph type="body"/>
          </p:nvPr>
        </p:nvSpPr>
        <p:spPr>
          <a:xfrm>
            <a:off x="81000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83" name="PlaceHolder 6"/>
          <p:cNvSpPr>
            <a:spLocks noGrp="1"/>
          </p:cNvSpPr>
          <p:nvPr>
            <p:ph type="body"/>
          </p:nvPr>
        </p:nvSpPr>
        <p:spPr>
          <a:xfrm>
            <a:off x="43808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84" name="PlaceHolder 7"/>
          <p:cNvSpPr>
            <a:spLocks noGrp="1"/>
          </p:cNvSpPr>
          <p:nvPr>
            <p:ph type="body"/>
          </p:nvPr>
        </p:nvSpPr>
        <p:spPr>
          <a:xfrm>
            <a:off x="79520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92" name="PlaceHolder 2"/>
          <p:cNvSpPr>
            <a:spLocks noGrp="1"/>
          </p:cNvSpPr>
          <p:nvPr>
            <p:ph type="subTitle"/>
          </p:nvPr>
        </p:nvSpPr>
        <p:spPr>
          <a:xfrm>
            <a:off x="810000" y="5270040"/>
            <a:ext cx="10560960" cy="45612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94" name="PlaceHolder 2"/>
          <p:cNvSpPr>
            <a:spLocks noGrp="1"/>
          </p:cNvSpPr>
          <p:nvPr>
            <p:ph type="body"/>
          </p:nvPr>
        </p:nvSpPr>
        <p:spPr>
          <a:xfrm>
            <a:off x="810000" y="5281200"/>
            <a:ext cx="1056096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96"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97"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9" name="PlaceHolder 2"/>
          <p:cNvSpPr>
            <a:spLocks noGrp="1"/>
          </p:cNvSpPr>
          <p:nvPr>
            <p:ph type="body"/>
          </p:nvPr>
        </p:nvSpPr>
        <p:spPr>
          <a:xfrm>
            <a:off x="810000" y="5281200"/>
            <a:ext cx="1056096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810000" y="2951280"/>
            <a:ext cx="10560960" cy="680796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01"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02"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03"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05"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06"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07" name="PlaceHolder 4"/>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09"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10"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11" name="PlaceHolder 4"/>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13" name="PlaceHolder 2"/>
          <p:cNvSpPr>
            <a:spLocks noGrp="1"/>
          </p:cNvSpPr>
          <p:nvPr>
            <p:ph type="body"/>
          </p:nvPr>
        </p:nvSpPr>
        <p:spPr>
          <a:xfrm>
            <a:off x="810000" y="52812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14" name="PlaceHolder 3"/>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16"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17"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18"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19" name="PlaceHolder 5"/>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21" name="PlaceHolder 2"/>
          <p:cNvSpPr>
            <a:spLocks noGrp="1"/>
          </p:cNvSpPr>
          <p:nvPr>
            <p:ph type="body"/>
          </p:nvPr>
        </p:nvSpPr>
        <p:spPr>
          <a:xfrm>
            <a:off x="81000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22" name="PlaceHolder 3"/>
          <p:cNvSpPr>
            <a:spLocks noGrp="1"/>
          </p:cNvSpPr>
          <p:nvPr>
            <p:ph type="body"/>
          </p:nvPr>
        </p:nvSpPr>
        <p:spPr>
          <a:xfrm>
            <a:off x="43808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23" name="PlaceHolder 4"/>
          <p:cNvSpPr>
            <a:spLocks noGrp="1"/>
          </p:cNvSpPr>
          <p:nvPr>
            <p:ph type="body"/>
          </p:nvPr>
        </p:nvSpPr>
        <p:spPr>
          <a:xfrm>
            <a:off x="79520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24" name="PlaceHolder 5"/>
          <p:cNvSpPr>
            <a:spLocks noGrp="1"/>
          </p:cNvSpPr>
          <p:nvPr>
            <p:ph type="body"/>
          </p:nvPr>
        </p:nvSpPr>
        <p:spPr>
          <a:xfrm>
            <a:off x="81000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25" name="PlaceHolder 6"/>
          <p:cNvSpPr>
            <a:spLocks noGrp="1"/>
          </p:cNvSpPr>
          <p:nvPr>
            <p:ph type="body"/>
          </p:nvPr>
        </p:nvSpPr>
        <p:spPr>
          <a:xfrm>
            <a:off x="43808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26" name="PlaceHolder 7"/>
          <p:cNvSpPr>
            <a:spLocks noGrp="1"/>
          </p:cNvSpPr>
          <p:nvPr>
            <p:ph type="body"/>
          </p:nvPr>
        </p:nvSpPr>
        <p:spPr>
          <a:xfrm>
            <a:off x="79520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3"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34" name="PlaceHolder 2"/>
          <p:cNvSpPr>
            <a:spLocks noGrp="1"/>
          </p:cNvSpPr>
          <p:nvPr>
            <p:ph type="subTitle"/>
          </p:nvPr>
        </p:nvSpPr>
        <p:spPr>
          <a:xfrm>
            <a:off x="810000" y="5270040"/>
            <a:ext cx="10560960" cy="45612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36" name="PlaceHolder 2"/>
          <p:cNvSpPr>
            <a:spLocks noGrp="1"/>
          </p:cNvSpPr>
          <p:nvPr>
            <p:ph type="body"/>
          </p:nvPr>
        </p:nvSpPr>
        <p:spPr>
          <a:xfrm>
            <a:off x="810000" y="5281200"/>
            <a:ext cx="1056096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1"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2"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38"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39"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1" name="PlaceHolder 1"/>
          <p:cNvSpPr>
            <a:spLocks noGrp="1"/>
          </p:cNvSpPr>
          <p:nvPr>
            <p:ph type="subTitle"/>
          </p:nvPr>
        </p:nvSpPr>
        <p:spPr>
          <a:xfrm>
            <a:off x="810000" y="2951280"/>
            <a:ext cx="10560960" cy="680796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43"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44"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45"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47"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48"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49" name="PlaceHolder 4"/>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51"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52"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53" name="PlaceHolder 4"/>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55" name="PlaceHolder 2"/>
          <p:cNvSpPr>
            <a:spLocks noGrp="1"/>
          </p:cNvSpPr>
          <p:nvPr>
            <p:ph type="body"/>
          </p:nvPr>
        </p:nvSpPr>
        <p:spPr>
          <a:xfrm>
            <a:off x="810000" y="52812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56" name="PlaceHolder 3"/>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58"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59"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60"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61" name="PlaceHolder 5"/>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63" name="PlaceHolder 2"/>
          <p:cNvSpPr>
            <a:spLocks noGrp="1"/>
          </p:cNvSpPr>
          <p:nvPr>
            <p:ph type="body"/>
          </p:nvPr>
        </p:nvSpPr>
        <p:spPr>
          <a:xfrm>
            <a:off x="81000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64" name="PlaceHolder 3"/>
          <p:cNvSpPr>
            <a:spLocks noGrp="1"/>
          </p:cNvSpPr>
          <p:nvPr>
            <p:ph type="body"/>
          </p:nvPr>
        </p:nvSpPr>
        <p:spPr>
          <a:xfrm>
            <a:off x="43808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65" name="PlaceHolder 4"/>
          <p:cNvSpPr>
            <a:spLocks noGrp="1"/>
          </p:cNvSpPr>
          <p:nvPr>
            <p:ph type="body"/>
          </p:nvPr>
        </p:nvSpPr>
        <p:spPr>
          <a:xfrm>
            <a:off x="7952040" y="52812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66" name="PlaceHolder 5"/>
          <p:cNvSpPr>
            <a:spLocks noGrp="1"/>
          </p:cNvSpPr>
          <p:nvPr>
            <p:ph type="body"/>
          </p:nvPr>
        </p:nvSpPr>
        <p:spPr>
          <a:xfrm>
            <a:off x="81000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67" name="PlaceHolder 6"/>
          <p:cNvSpPr>
            <a:spLocks noGrp="1"/>
          </p:cNvSpPr>
          <p:nvPr>
            <p:ph type="body"/>
          </p:nvPr>
        </p:nvSpPr>
        <p:spPr>
          <a:xfrm>
            <a:off x="43808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
        <p:nvSpPr>
          <p:cNvPr id="168" name="PlaceHolder 7"/>
          <p:cNvSpPr>
            <a:spLocks noGrp="1"/>
          </p:cNvSpPr>
          <p:nvPr>
            <p:ph type="body"/>
          </p:nvPr>
        </p:nvSpPr>
        <p:spPr>
          <a:xfrm>
            <a:off x="7952040" y="5508000"/>
            <a:ext cx="3400560" cy="206640"/>
          </a:xfrm>
          <a:prstGeom prst="rect">
            <a:avLst/>
          </a:prstGeom>
        </p:spPr>
        <p:txBody>
          <a:bodyPr lIns="0" rIns="0" tIns="0" bIns="0">
            <a:normAutofit fontScale="23000"/>
          </a:bodyPr>
          <a:p>
            <a:endParaRPr b="0" lang="en-US" sz="1800" spc="-1" strike="noStrike">
              <a:solidFill>
                <a:srgbClr val="000000"/>
              </a:solidFill>
              <a:latin typeface="Cambria"/>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810000" y="2951280"/>
            <a:ext cx="10560960" cy="680796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16"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17" name="PlaceHolder 3"/>
          <p:cNvSpPr>
            <a:spLocks noGrp="1"/>
          </p:cNvSpPr>
          <p:nvPr>
            <p:ph type="body"/>
          </p:nvPr>
        </p:nvSpPr>
        <p:spPr>
          <a:xfrm>
            <a:off x="622152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18" name="PlaceHolder 4"/>
          <p:cNvSpPr>
            <a:spLocks noGrp="1"/>
          </p:cNvSpPr>
          <p:nvPr>
            <p:ph type="body"/>
          </p:nvPr>
        </p:nvSpPr>
        <p:spPr>
          <a:xfrm>
            <a:off x="81000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20" name="PlaceHolder 2"/>
          <p:cNvSpPr>
            <a:spLocks noGrp="1"/>
          </p:cNvSpPr>
          <p:nvPr>
            <p:ph type="body"/>
          </p:nvPr>
        </p:nvSpPr>
        <p:spPr>
          <a:xfrm>
            <a:off x="810000" y="5281200"/>
            <a:ext cx="5153400" cy="433440"/>
          </a:xfrm>
          <a:prstGeom prst="rect">
            <a:avLst/>
          </a:prstGeom>
        </p:spPr>
        <p:txBody>
          <a:bodyPr lIns="0" rIns="0" tIns="0" bIns="0">
            <a:normAutofit/>
          </a:bodyPr>
          <a:p>
            <a:endParaRPr b="0" lang="en-US" sz="1800" spc="-1" strike="noStrike">
              <a:solidFill>
                <a:srgbClr val="000000"/>
              </a:solidFill>
              <a:latin typeface="Cambria"/>
            </a:endParaRPr>
          </a:p>
        </p:txBody>
      </p:sp>
      <p:sp>
        <p:nvSpPr>
          <p:cNvPr id="21"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22" name="PlaceHolder 4"/>
          <p:cNvSpPr>
            <a:spLocks noGrp="1"/>
          </p:cNvSpPr>
          <p:nvPr>
            <p:ph type="body"/>
          </p:nvPr>
        </p:nvSpPr>
        <p:spPr>
          <a:xfrm>
            <a:off x="6221520" y="55080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10000" y="2951280"/>
            <a:ext cx="10560960" cy="1468440"/>
          </a:xfrm>
          <a:prstGeom prst="rect">
            <a:avLst/>
          </a:prstGeom>
        </p:spPr>
        <p:txBody>
          <a:bodyPr lIns="0" rIns="0" tIns="0" bIns="0" anchor="ctr">
            <a:noAutofit/>
          </a:bodyPr>
          <a:p>
            <a:endParaRPr b="0" lang="en-US" sz="1800" spc="-1" strike="noStrike">
              <a:solidFill>
                <a:srgbClr val="000000"/>
              </a:solidFill>
              <a:latin typeface="Century Gothic"/>
            </a:endParaRPr>
          </a:p>
        </p:txBody>
      </p:sp>
      <p:sp>
        <p:nvSpPr>
          <p:cNvPr id="24" name="PlaceHolder 2"/>
          <p:cNvSpPr>
            <a:spLocks noGrp="1"/>
          </p:cNvSpPr>
          <p:nvPr>
            <p:ph type="body"/>
          </p:nvPr>
        </p:nvSpPr>
        <p:spPr>
          <a:xfrm>
            <a:off x="81000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25" name="PlaceHolder 3"/>
          <p:cNvSpPr>
            <a:spLocks noGrp="1"/>
          </p:cNvSpPr>
          <p:nvPr>
            <p:ph type="body"/>
          </p:nvPr>
        </p:nvSpPr>
        <p:spPr>
          <a:xfrm>
            <a:off x="6221520" y="5281200"/>
            <a:ext cx="515340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
        <p:nvSpPr>
          <p:cNvPr id="26" name="PlaceHolder 4"/>
          <p:cNvSpPr>
            <a:spLocks noGrp="1"/>
          </p:cNvSpPr>
          <p:nvPr>
            <p:ph type="body"/>
          </p:nvPr>
        </p:nvSpPr>
        <p:spPr>
          <a:xfrm>
            <a:off x="810000" y="5508000"/>
            <a:ext cx="10560960" cy="206640"/>
          </a:xfrm>
          <a:prstGeom prst="rect">
            <a:avLst/>
          </a:prstGeom>
        </p:spPr>
        <p:txBody>
          <a:bodyPr lIns="0" rIns="0" tIns="0" bIns="0">
            <a:normAutofit fontScale="66000"/>
          </a:bodyPr>
          <a:p>
            <a:endParaRPr b="0" lang="en-US" sz="1800" spc="-1" strike="noStrike">
              <a:solidFill>
                <a:srgbClr val="000000"/>
              </a:solidFill>
              <a:latin typeface="Cambri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Freeform 6"/>
          <p:cNvSpPr/>
          <p:nvPr/>
        </p:nvSpPr>
        <p:spPr>
          <a:xfrm>
            <a:off x="0" y="-3240"/>
            <a:ext cx="12191760" cy="5203440"/>
          </a:xfrm>
          <a:custGeom>
            <a:avLst/>
            <a:gdLst/>
            <a:ahLst/>
            <a:rect l="l" t="t"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0">
            <a:blip r:embed="rId2"/>
            <a:srcRect/>
            <a:tile/>
          </a:blipFill>
          <a:ln cap="rnd">
            <a:solidFill>
              <a:srgbClr val="00b050"/>
            </a:solidFill>
            <a:round/>
          </a:ln>
        </p:spPr>
        <p:style>
          <a:lnRef idx="1">
            <a:schemeClr val="accent1"/>
          </a:lnRef>
          <a:fillRef idx="3">
            <a:schemeClr val="accent1"/>
          </a:fillRef>
          <a:effectRef idx="2">
            <a:schemeClr val="accent1"/>
          </a:effectRef>
          <a:fontRef idx="minor"/>
        </p:style>
      </p:sp>
      <p:sp>
        <p:nvSpPr>
          <p:cNvPr id="1" name="PlaceHolder 1"/>
          <p:cNvSpPr>
            <a:spLocks noGrp="1"/>
          </p:cNvSpPr>
          <p:nvPr>
            <p:ph type="title"/>
          </p:nvPr>
        </p:nvSpPr>
        <p:spPr>
          <a:xfrm>
            <a:off x="810000" y="1449000"/>
            <a:ext cx="10571760" cy="2970720"/>
          </a:xfrm>
          <a:prstGeom prst="rect">
            <a:avLst/>
          </a:prstGeom>
        </p:spPr>
        <p:txBody>
          <a:bodyPr anchor="b">
            <a:noAutofit/>
          </a:bodyPr>
          <a:p>
            <a:pPr>
              <a:lnSpc>
                <a:spcPct val="100000"/>
              </a:lnSpc>
            </a:pPr>
            <a:r>
              <a:rPr b="1" lang="it-IT" sz="5400" spc="-1" strike="noStrike">
                <a:solidFill>
                  <a:srgbClr val="fefefe"/>
                </a:solidFill>
                <a:latin typeface="Cambria"/>
                <a:ea typeface="Cambria"/>
              </a:rPr>
              <a:t>Fare clic per modificare lo stile del titolo dello schema</a:t>
            </a:r>
            <a:endParaRPr b="0" lang="en-US" sz="5400" spc="-1" strike="noStrike">
              <a:solidFill>
                <a:srgbClr val="000000"/>
              </a:solidFill>
              <a:latin typeface="Century Gothic"/>
            </a:endParaRPr>
          </a:p>
        </p:txBody>
      </p:sp>
      <p:sp>
        <p:nvSpPr>
          <p:cNvPr id="2" name="PlaceHolder 2"/>
          <p:cNvSpPr>
            <a:spLocks noGrp="1"/>
          </p:cNvSpPr>
          <p:nvPr>
            <p:ph type="dt"/>
          </p:nvPr>
        </p:nvSpPr>
        <p:spPr>
          <a:xfrm>
            <a:off x="9334800" y="6041520"/>
            <a:ext cx="1343520" cy="364680"/>
          </a:xfrm>
          <a:prstGeom prst="rect">
            <a:avLst/>
          </a:prstGeom>
        </p:spPr>
        <p:txBody>
          <a:bodyPr anchor="b">
            <a:noAutofit/>
          </a:bodyPr>
          <a:p>
            <a:pPr algn="r">
              <a:lnSpc>
                <a:spcPct val="100000"/>
              </a:lnSpc>
            </a:pPr>
            <a:fld id="{872E7AAD-CDD7-4EC9-B2F6-8018556CA58A}" type="datetime">
              <a:rPr b="0" lang="en-GB" sz="900" spc="-1" strike="noStrike">
                <a:solidFill>
                  <a:srgbClr val="000000"/>
                </a:solidFill>
                <a:latin typeface="Cambria"/>
                <a:ea typeface="Cambria"/>
              </a:rPr>
              <a:t>27/09/24</a:t>
            </a:fld>
            <a:endParaRPr b="0" lang="it-IT" sz="900" spc="-1" strike="noStrike">
              <a:latin typeface="Times New Roman"/>
            </a:endParaRPr>
          </a:p>
        </p:txBody>
      </p:sp>
      <p:sp>
        <p:nvSpPr>
          <p:cNvPr id="3" name="PlaceHolder 3"/>
          <p:cNvSpPr>
            <a:spLocks noGrp="1"/>
          </p:cNvSpPr>
          <p:nvPr>
            <p:ph type="ftr"/>
          </p:nvPr>
        </p:nvSpPr>
        <p:spPr>
          <a:xfrm>
            <a:off x="451440" y="6041520"/>
            <a:ext cx="8643960" cy="364680"/>
          </a:xfrm>
          <a:prstGeom prst="rect">
            <a:avLst/>
          </a:prstGeom>
        </p:spPr>
        <p:txBody>
          <a:bodyPr anchor="b">
            <a:noAutofit/>
          </a:bodyPr>
          <a:p>
            <a:endParaRPr b="0" lang="it-IT" sz="2400" spc="-1" strike="noStrike">
              <a:latin typeface="Times New Roman"/>
            </a:endParaRPr>
          </a:p>
        </p:txBody>
      </p:sp>
      <p:sp>
        <p:nvSpPr>
          <p:cNvPr id="4" name="PlaceHolder 4"/>
          <p:cNvSpPr>
            <a:spLocks noGrp="1"/>
          </p:cNvSpPr>
          <p:nvPr>
            <p:ph type="sldNum"/>
          </p:nvPr>
        </p:nvSpPr>
        <p:spPr>
          <a:xfrm>
            <a:off x="10678320" y="5915880"/>
            <a:ext cx="1061640" cy="490320"/>
          </a:xfrm>
          <a:prstGeom prst="rect">
            <a:avLst/>
          </a:prstGeom>
        </p:spPr>
        <p:txBody>
          <a:bodyPr bIns="10800" anchor="b">
            <a:noAutofit/>
          </a:bodyPr>
          <a:p>
            <a:pPr algn="r">
              <a:lnSpc>
                <a:spcPct val="100000"/>
              </a:lnSpc>
            </a:pPr>
            <a:fld id="{B52BE8C5-A408-4682-98BA-AFE10C700721}" type="slidenum">
              <a:rPr b="0" lang="en-GB" sz="2000" spc="-1" strike="noStrike">
                <a:solidFill>
                  <a:srgbClr val="00b050"/>
                </a:solidFill>
                <a:latin typeface="Cambria"/>
                <a:ea typeface="Cambria"/>
              </a:rPr>
              <a:t>&lt;numero&gt;</a:t>
            </a:fld>
            <a:endParaRPr b="0" lang="it-IT" sz="2000" spc="-1" strike="noStrike">
              <a:latin typeface="Times New Roman"/>
            </a:endParaRPr>
          </a:p>
        </p:txBody>
      </p:sp>
      <p:sp>
        <p:nvSpPr>
          <p:cNvPr id="5"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Cambria"/>
              </a:rPr>
              <a:t>Fai clic per modificare il formato del testo della struttura</a:t>
            </a:r>
            <a:endParaRPr b="0" lang="en-US" sz="1800" spc="-1" strike="noStrike">
              <a:solidFill>
                <a:srgbClr val="000000"/>
              </a:solidFill>
              <a:latin typeface="Cambria"/>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Cambria"/>
              </a:rPr>
              <a:t>Secondo livello struttura</a:t>
            </a:r>
            <a:endParaRPr b="0" lang="en-US" sz="1400" spc="-1" strike="noStrike">
              <a:solidFill>
                <a:srgbClr val="000000"/>
              </a:solidFill>
              <a:latin typeface="Cambria"/>
            </a:endParaRPr>
          </a:p>
          <a:p>
            <a:pPr lvl="2" marL="1296000" indent="-288000">
              <a:spcBef>
                <a:spcPts val="850"/>
              </a:spcBef>
              <a:buClr>
                <a:srgbClr val="000000"/>
              </a:buClr>
              <a:buSzPct val="45000"/>
              <a:buFont typeface="Wingdings" charset="2"/>
              <a:buChar char=""/>
            </a:pPr>
            <a:r>
              <a:rPr b="0" lang="en-US" sz="1200" spc="-1" strike="noStrike">
                <a:solidFill>
                  <a:srgbClr val="000000"/>
                </a:solidFill>
                <a:latin typeface="Cambria"/>
              </a:rPr>
              <a:t>Terzo livello struttura</a:t>
            </a:r>
            <a:endParaRPr b="0" lang="en-US" sz="1200" spc="-1" strike="noStrike">
              <a:solidFill>
                <a:srgbClr val="000000"/>
              </a:solidFill>
              <a:latin typeface="Cambria"/>
            </a:endParaRPr>
          </a:p>
          <a:p>
            <a:pPr lvl="3" marL="1728000" indent="-216000">
              <a:spcBef>
                <a:spcPts val="567"/>
              </a:spcBef>
              <a:buClr>
                <a:srgbClr val="000000"/>
              </a:buClr>
              <a:buSzPct val="75000"/>
              <a:buFont typeface="Symbol" charset="2"/>
              <a:buChar char=""/>
            </a:pPr>
            <a:r>
              <a:rPr b="0" lang="en-US" sz="1200" spc="-1" strike="noStrike">
                <a:solidFill>
                  <a:srgbClr val="000000"/>
                </a:solidFill>
                <a:latin typeface="Cambria"/>
              </a:rPr>
              <a:t>Quarto livello struttura</a:t>
            </a:r>
            <a:endParaRPr b="0" lang="en-US" sz="1200" spc="-1" strike="noStrike">
              <a:solidFill>
                <a:srgbClr val="000000"/>
              </a:solidFill>
              <a:latin typeface="Cambria"/>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mbria"/>
              </a:rPr>
              <a:t>Quinto livello struttura</a:t>
            </a:r>
            <a:endParaRPr b="0" lang="en-US" sz="2000" spc="-1" strike="noStrike">
              <a:solidFill>
                <a:srgbClr val="000000"/>
              </a:solidFill>
              <a:latin typeface="Cambria"/>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mbria"/>
              </a:rPr>
              <a:t>Sesto livello struttura</a:t>
            </a:r>
            <a:endParaRPr b="0" lang="en-US" sz="2000" spc="-1" strike="noStrike">
              <a:solidFill>
                <a:srgbClr val="000000"/>
              </a:solidFill>
              <a:latin typeface="Cambria"/>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mbria"/>
              </a:rPr>
              <a:t>Settimo livello struttura</a:t>
            </a:r>
            <a:endParaRPr b="0" lang="en-US" sz="2000" spc="-1" strike="noStrike">
              <a:solidFill>
                <a:srgbClr val="000000"/>
              </a:solidFill>
              <a:latin typeface="Cambria"/>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Freeform 6"/>
          <p:cNvSpPr/>
          <p:nvPr/>
        </p:nvSpPr>
        <p:spPr>
          <a:xfrm>
            <a:off x="0" y="0"/>
            <a:ext cx="12191760" cy="2185560"/>
          </a:xfrm>
          <a:custGeom>
            <a:avLst/>
            <a:gdLst/>
            <a:ahLst/>
            <a:rect l="l" t="t"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0">
            <a:blip r:embed="rId2"/>
            <a:srcRect/>
            <a:tile/>
          </a:blipFill>
          <a:ln cap="rnd">
            <a:solidFill>
              <a:srgbClr val="00b050"/>
            </a:solidFill>
            <a:round/>
          </a:ln>
        </p:spPr>
        <p:style>
          <a:lnRef idx="1">
            <a:schemeClr val="accent1"/>
          </a:lnRef>
          <a:fillRef idx="3">
            <a:schemeClr val="accent1"/>
          </a:fillRef>
          <a:effectRef idx="2">
            <a:schemeClr val="accent1"/>
          </a:effectRef>
          <a:fontRef idx="minor"/>
        </p:style>
      </p:sp>
      <p:sp>
        <p:nvSpPr>
          <p:cNvPr id="43" name="PlaceHolder 1"/>
          <p:cNvSpPr>
            <a:spLocks noGrp="1"/>
          </p:cNvSpPr>
          <p:nvPr>
            <p:ph type="title"/>
          </p:nvPr>
        </p:nvSpPr>
        <p:spPr>
          <a:xfrm>
            <a:off x="810000" y="447120"/>
            <a:ext cx="10571760" cy="970200"/>
          </a:xfrm>
          <a:prstGeom prst="rect">
            <a:avLst/>
          </a:prstGeom>
        </p:spPr>
        <p:txBody>
          <a:bodyPr anchor="b">
            <a:noAutofit/>
          </a:bodyPr>
          <a:p>
            <a:pPr>
              <a:lnSpc>
                <a:spcPct val="100000"/>
              </a:lnSpc>
            </a:pPr>
            <a:r>
              <a:rPr b="1" lang="it-IT" sz="4000" spc="-1" strike="noStrike">
                <a:solidFill>
                  <a:srgbClr val="fefefe"/>
                </a:solidFill>
                <a:latin typeface="Cambria"/>
                <a:ea typeface="Cambria"/>
              </a:rPr>
              <a:t>Fare clic per modificare lo stile del titolo dello schema</a:t>
            </a:r>
            <a:endParaRPr b="0" lang="en-US" sz="4000" spc="-1" strike="noStrike">
              <a:solidFill>
                <a:srgbClr val="000000"/>
              </a:solidFill>
              <a:latin typeface="Century Gothic"/>
            </a:endParaRPr>
          </a:p>
        </p:txBody>
      </p:sp>
      <p:sp>
        <p:nvSpPr>
          <p:cNvPr id="44" name="PlaceHolder 2"/>
          <p:cNvSpPr>
            <a:spLocks noGrp="1"/>
          </p:cNvSpPr>
          <p:nvPr>
            <p:ph type="body"/>
          </p:nvPr>
        </p:nvSpPr>
        <p:spPr>
          <a:xfrm>
            <a:off x="818640" y="2222280"/>
            <a:ext cx="5185440" cy="3638520"/>
          </a:xfrm>
          <a:prstGeom prst="rect">
            <a:avLst/>
          </a:prstGeom>
        </p:spPr>
        <p:txBody>
          <a:bodyPr anchor="ctr">
            <a:normAutofit/>
          </a:bodyPr>
          <a:p>
            <a:pPr marL="343080" indent="-342720">
              <a:lnSpc>
                <a:spcPct val="100000"/>
              </a:lnSpc>
              <a:spcBef>
                <a:spcPts val="360"/>
              </a:spcBef>
              <a:spcAft>
                <a:spcPts val="601"/>
              </a:spcAft>
              <a:buClr>
                <a:srgbClr val="00b050"/>
              </a:buClr>
              <a:buFont typeface="Wingdings 2" charset="2"/>
              <a:buChar char=""/>
            </a:pPr>
            <a:r>
              <a:rPr b="0" lang="it-IT" sz="1800" spc="-1" strike="noStrike">
                <a:solidFill>
                  <a:srgbClr val="000000"/>
                </a:solidFill>
                <a:latin typeface="Cambria"/>
                <a:ea typeface="Cambria"/>
              </a:rPr>
              <a:t>Fare clic per modificare gli stili del testo dello schema</a:t>
            </a:r>
            <a:endParaRPr b="0" lang="en-US" sz="1800" spc="-1" strike="noStrike">
              <a:solidFill>
                <a:srgbClr val="000000"/>
              </a:solidFill>
              <a:latin typeface="Cambria"/>
            </a:endParaRPr>
          </a:p>
          <a:p>
            <a:pPr lvl="1" marL="743040" indent="-285480">
              <a:lnSpc>
                <a:spcPct val="100000"/>
              </a:lnSpc>
              <a:spcBef>
                <a:spcPts val="320"/>
              </a:spcBef>
              <a:spcAft>
                <a:spcPts val="601"/>
              </a:spcAft>
              <a:buClr>
                <a:srgbClr val="00b050"/>
              </a:buClr>
              <a:buFont typeface="Wingdings 2" charset="2"/>
              <a:buChar char=""/>
            </a:pPr>
            <a:r>
              <a:rPr b="0" lang="it-IT" sz="1600" spc="-1" strike="noStrike">
                <a:solidFill>
                  <a:srgbClr val="000000"/>
                </a:solidFill>
                <a:latin typeface="Cambria"/>
                <a:ea typeface="Cambria"/>
              </a:rPr>
              <a:t>Secondo livello</a:t>
            </a:r>
            <a:endParaRPr b="0" lang="en-US" sz="1600" spc="-1" strike="noStrike">
              <a:solidFill>
                <a:srgbClr val="000000"/>
              </a:solidFill>
              <a:latin typeface="Cambria"/>
            </a:endParaRPr>
          </a:p>
          <a:p>
            <a:pPr lvl="2" marL="1143000" indent="-228240">
              <a:lnSpc>
                <a:spcPct val="100000"/>
              </a:lnSpc>
              <a:spcBef>
                <a:spcPts val="281"/>
              </a:spcBef>
              <a:spcAft>
                <a:spcPts val="601"/>
              </a:spcAft>
              <a:buClr>
                <a:srgbClr val="00b050"/>
              </a:buClr>
              <a:buFont typeface="Wingdings 2" charset="2"/>
              <a:buChar char=""/>
            </a:pPr>
            <a:r>
              <a:rPr b="0" lang="it-IT" sz="1400" spc="-1" strike="noStrike">
                <a:solidFill>
                  <a:srgbClr val="000000"/>
                </a:solidFill>
                <a:latin typeface="Cambria"/>
                <a:ea typeface="Cambria"/>
              </a:rPr>
              <a:t>Terzo livello</a:t>
            </a:r>
            <a:endParaRPr b="0" lang="en-US" sz="1400" spc="-1" strike="noStrike">
              <a:solidFill>
                <a:srgbClr val="000000"/>
              </a:solidFill>
              <a:latin typeface="Cambria"/>
            </a:endParaRPr>
          </a:p>
          <a:p>
            <a:pPr lvl="3" marL="1600200" indent="-228240">
              <a:lnSpc>
                <a:spcPct val="100000"/>
              </a:lnSpc>
              <a:spcBef>
                <a:spcPts val="241"/>
              </a:spcBef>
              <a:spcAft>
                <a:spcPts val="601"/>
              </a:spcAft>
              <a:buClr>
                <a:srgbClr val="00b050"/>
              </a:buClr>
              <a:buFont typeface="Wingdings 2" charset="2"/>
              <a:buChar char=""/>
            </a:pPr>
            <a:r>
              <a:rPr b="0" lang="it-IT" sz="1200" spc="-1" strike="noStrike">
                <a:solidFill>
                  <a:srgbClr val="000000"/>
                </a:solidFill>
                <a:latin typeface="Cambria"/>
                <a:ea typeface="Cambria"/>
              </a:rPr>
              <a:t>Quarto livello</a:t>
            </a:r>
            <a:endParaRPr b="0" lang="en-US" sz="1200" spc="-1" strike="noStrike">
              <a:solidFill>
                <a:srgbClr val="000000"/>
              </a:solidFill>
              <a:latin typeface="Cambria"/>
            </a:endParaRPr>
          </a:p>
          <a:p>
            <a:pPr lvl="4" marL="2057400" indent="-228240">
              <a:lnSpc>
                <a:spcPct val="100000"/>
              </a:lnSpc>
              <a:spcBef>
                <a:spcPts val="241"/>
              </a:spcBef>
              <a:spcAft>
                <a:spcPts val="601"/>
              </a:spcAft>
              <a:buClr>
                <a:srgbClr val="00b050"/>
              </a:buClr>
              <a:buFont typeface="Wingdings 2" charset="2"/>
              <a:buChar char=""/>
            </a:pPr>
            <a:r>
              <a:rPr b="0" lang="it-IT" sz="1200" spc="-1" strike="noStrike">
                <a:solidFill>
                  <a:srgbClr val="000000"/>
                </a:solidFill>
                <a:latin typeface="Cambria"/>
                <a:ea typeface="Cambria"/>
              </a:rPr>
              <a:t>Quinto livello</a:t>
            </a:r>
            <a:endParaRPr b="0" lang="en-US" sz="1200" spc="-1" strike="noStrike">
              <a:solidFill>
                <a:srgbClr val="000000"/>
              </a:solidFill>
              <a:latin typeface="Cambria"/>
            </a:endParaRPr>
          </a:p>
        </p:txBody>
      </p:sp>
      <p:sp>
        <p:nvSpPr>
          <p:cNvPr id="45" name="PlaceHolder 3"/>
          <p:cNvSpPr>
            <a:spLocks noGrp="1"/>
          </p:cNvSpPr>
          <p:nvPr>
            <p:ph type="body"/>
          </p:nvPr>
        </p:nvSpPr>
        <p:spPr>
          <a:xfrm>
            <a:off x="6187320" y="2222280"/>
            <a:ext cx="5194080" cy="3638520"/>
          </a:xfrm>
          <a:prstGeom prst="rect">
            <a:avLst/>
          </a:prstGeom>
        </p:spPr>
        <p:txBody>
          <a:bodyPr anchor="ctr">
            <a:normAutofit/>
          </a:bodyPr>
          <a:p>
            <a:pPr marL="343080" indent="-342720">
              <a:lnSpc>
                <a:spcPct val="100000"/>
              </a:lnSpc>
              <a:spcBef>
                <a:spcPts val="360"/>
              </a:spcBef>
              <a:spcAft>
                <a:spcPts val="601"/>
              </a:spcAft>
              <a:buClr>
                <a:srgbClr val="00b050"/>
              </a:buClr>
              <a:buFont typeface="Wingdings 2" charset="2"/>
              <a:buChar char=""/>
            </a:pPr>
            <a:r>
              <a:rPr b="0" lang="it-IT" sz="1800" spc="-1" strike="noStrike">
                <a:solidFill>
                  <a:srgbClr val="000000"/>
                </a:solidFill>
                <a:latin typeface="Cambria"/>
                <a:ea typeface="Cambria"/>
              </a:rPr>
              <a:t>Fare clic per modificare gli stili del testo dello schema</a:t>
            </a:r>
            <a:endParaRPr b="0" lang="en-US" sz="1800" spc="-1" strike="noStrike">
              <a:solidFill>
                <a:srgbClr val="000000"/>
              </a:solidFill>
              <a:latin typeface="Cambria"/>
            </a:endParaRPr>
          </a:p>
          <a:p>
            <a:pPr lvl="1" marL="743040" indent="-285480">
              <a:lnSpc>
                <a:spcPct val="100000"/>
              </a:lnSpc>
              <a:spcBef>
                <a:spcPts val="320"/>
              </a:spcBef>
              <a:spcAft>
                <a:spcPts val="601"/>
              </a:spcAft>
              <a:buClr>
                <a:srgbClr val="00b050"/>
              </a:buClr>
              <a:buFont typeface="Wingdings 2" charset="2"/>
              <a:buChar char=""/>
            </a:pPr>
            <a:r>
              <a:rPr b="0" lang="it-IT" sz="1600" spc="-1" strike="noStrike">
                <a:solidFill>
                  <a:srgbClr val="000000"/>
                </a:solidFill>
                <a:latin typeface="Cambria"/>
                <a:ea typeface="Cambria"/>
              </a:rPr>
              <a:t>Secondo livello</a:t>
            </a:r>
            <a:endParaRPr b="0" lang="en-US" sz="1600" spc="-1" strike="noStrike">
              <a:solidFill>
                <a:srgbClr val="000000"/>
              </a:solidFill>
              <a:latin typeface="Cambria"/>
            </a:endParaRPr>
          </a:p>
          <a:p>
            <a:pPr lvl="2" marL="1143000" indent="-228240">
              <a:lnSpc>
                <a:spcPct val="100000"/>
              </a:lnSpc>
              <a:spcBef>
                <a:spcPts val="281"/>
              </a:spcBef>
              <a:spcAft>
                <a:spcPts val="601"/>
              </a:spcAft>
              <a:buClr>
                <a:srgbClr val="00b050"/>
              </a:buClr>
              <a:buFont typeface="Wingdings 2" charset="2"/>
              <a:buChar char=""/>
            </a:pPr>
            <a:r>
              <a:rPr b="0" lang="it-IT" sz="1400" spc="-1" strike="noStrike">
                <a:solidFill>
                  <a:srgbClr val="000000"/>
                </a:solidFill>
                <a:latin typeface="Cambria"/>
                <a:ea typeface="Cambria"/>
              </a:rPr>
              <a:t>Terzo livello</a:t>
            </a:r>
            <a:endParaRPr b="0" lang="en-US" sz="1400" spc="-1" strike="noStrike">
              <a:solidFill>
                <a:srgbClr val="000000"/>
              </a:solidFill>
              <a:latin typeface="Cambria"/>
            </a:endParaRPr>
          </a:p>
          <a:p>
            <a:pPr lvl="3" marL="1600200" indent="-228240">
              <a:lnSpc>
                <a:spcPct val="100000"/>
              </a:lnSpc>
              <a:spcBef>
                <a:spcPts val="241"/>
              </a:spcBef>
              <a:spcAft>
                <a:spcPts val="601"/>
              </a:spcAft>
              <a:buClr>
                <a:srgbClr val="00b050"/>
              </a:buClr>
              <a:buFont typeface="Wingdings 2" charset="2"/>
              <a:buChar char=""/>
            </a:pPr>
            <a:r>
              <a:rPr b="0" lang="it-IT" sz="1200" spc="-1" strike="noStrike">
                <a:solidFill>
                  <a:srgbClr val="000000"/>
                </a:solidFill>
                <a:latin typeface="Cambria"/>
                <a:ea typeface="Cambria"/>
              </a:rPr>
              <a:t>Quarto livello</a:t>
            </a:r>
            <a:endParaRPr b="0" lang="en-US" sz="1200" spc="-1" strike="noStrike">
              <a:solidFill>
                <a:srgbClr val="000000"/>
              </a:solidFill>
              <a:latin typeface="Cambria"/>
            </a:endParaRPr>
          </a:p>
          <a:p>
            <a:pPr lvl="4" marL="2057400" indent="-228240">
              <a:lnSpc>
                <a:spcPct val="100000"/>
              </a:lnSpc>
              <a:spcBef>
                <a:spcPts val="241"/>
              </a:spcBef>
              <a:spcAft>
                <a:spcPts val="601"/>
              </a:spcAft>
              <a:buClr>
                <a:srgbClr val="00b050"/>
              </a:buClr>
              <a:buFont typeface="Wingdings 2" charset="2"/>
              <a:buChar char=""/>
            </a:pPr>
            <a:r>
              <a:rPr b="0" lang="it-IT" sz="1200" spc="-1" strike="noStrike">
                <a:solidFill>
                  <a:srgbClr val="000000"/>
                </a:solidFill>
                <a:latin typeface="Cambria"/>
                <a:ea typeface="Cambria"/>
              </a:rPr>
              <a:t>Quinto livello</a:t>
            </a:r>
            <a:endParaRPr b="0" lang="en-US" sz="1200" spc="-1" strike="noStrike">
              <a:solidFill>
                <a:srgbClr val="000000"/>
              </a:solidFill>
              <a:latin typeface="Cambria"/>
            </a:endParaRPr>
          </a:p>
        </p:txBody>
      </p:sp>
      <p:sp>
        <p:nvSpPr>
          <p:cNvPr id="46" name="PlaceHolder 4"/>
          <p:cNvSpPr>
            <a:spLocks noGrp="1"/>
          </p:cNvSpPr>
          <p:nvPr>
            <p:ph type="dt"/>
          </p:nvPr>
        </p:nvSpPr>
        <p:spPr>
          <a:xfrm>
            <a:off x="9334800" y="6041520"/>
            <a:ext cx="1343520" cy="364680"/>
          </a:xfrm>
          <a:prstGeom prst="rect">
            <a:avLst/>
          </a:prstGeom>
        </p:spPr>
        <p:txBody>
          <a:bodyPr anchor="b">
            <a:noAutofit/>
          </a:bodyPr>
          <a:p>
            <a:pPr algn="r">
              <a:lnSpc>
                <a:spcPct val="100000"/>
              </a:lnSpc>
            </a:pPr>
            <a:fld id="{544D2F02-4064-4845-A035-3C5C0C865216}" type="datetime">
              <a:rPr b="0" lang="en-GB" sz="900" spc="-1" strike="noStrike">
                <a:solidFill>
                  <a:srgbClr val="000000"/>
                </a:solidFill>
                <a:latin typeface="Cambria"/>
                <a:ea typeface="Cambria"/>
              </a:rPr>
              <a:t>27/09/24</a:t>
            </a:fld>
            <a:endParaRPr b="0" lang="it-IT" sz="900" spc="-1" strike="noStrike">
              <a:latin typeface="Times New Roman"/>
            </a:endParaRPr>
          </a:p>
        </p:txBody>
      </p:sp>
      <p:sp>
        <p:nvSpPr>
          <p:cNvPr id="47" name="PlaceHolder 5"/>
          <p:cNvSpPr>
            <a:spLocks noGrp="1"/>
          </p:cNvSpPr>
          <p:nvPr>
            <p:ph type="ftr"/>
          </p:nvPr>
        </p:nvSpPr>
        <p:spPr>
          <a:xfrm>
            <a:off x="451440" y="6041520"/>
            <a:ext cx="8643960" cy="364680"/>
          </a:xfrm>
          <a:prstGeom prst="rect">
            <a:avLst/>
          </a:prstGeom>
        </p:spPr>
        <p:txBody>
          <a:bodyPr anchor="b">
            <a:noAutofit/>
          </a:bodyPr>
          <a:p>
            <a:endParaRPr b="0" lang="it-IT" sz="2400" spc="-1" strike="noStrike">
              <a:latin typeface="Times New Roman"/>
            </a:endParaRPr>
          </a:p>
        </p:txBody>
      </p:sp>
      <p:sp>
        <p:nvSpPr>
          <p:cNvPr id="48" name="PlaceHolder 6"/>
          <p:cNvSpPr>
            <a:spLocks noGrp="1"/>
          </p:cNvSpPr>
          <p:nvPr>
            <p:ph type="sldNum"/>
          </p:nvPr>
        </p:nvSpPr>
        <p:spPr>
          <a:xfrm>
            <a:off x="10678320" y="5915880"/>
            <a:ext cx="1061640" cy="490320"/>
          </a:xfrm>
          <a:prstGeom prst="rect">
            <a:avLst/>
          </a:prstGeom>
        </p:spPr>
        <p:txBody>
          <a:bodyPr bIns="10800" anchor="b">
            <a:noAutofit/>
          </a:bodyPr>
          <a:p>
            <a:pPr algn="r">
              <a:lnSpc>
                <a:spcPct val="100000"/>
              </a:lnSpc>
            </a:pPr>
            <a:fld id="{11658F48-E78A-4840-9449-B7C172180E08}" type="slidenum">
              <a:rPr b="0" lang="en-GB" sz="2000" spc="-1" strike="noStrike">
                <a:solidFill>
                  <a:srgbClr val="00b050"/>
                </a:solidFill>
                <a:latin typeface="Cambria"/>
                <a:ea typeface="Cambria"/>
              </a:rPr>
              <a:t>&lt;numero&gt;</a:t>
            </a:fld>
            <a:endParaRPr b="0" lang="it-IT" sz="2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Freeform 6"/>
          <p:cNvSpPr/>
          <p:nvPr/>
        </p:nvSpPr>
        <p:spPr>
          <a:xfrm>
            <a:off x="0" y="0"/>
            <a:ext cx="12191760" cy="2185560"/>
          </a:xfrm>
          <a:custGeom>
            <a:avLst/>
            <a:gdLst/>
            <a:ahLst/>
            <a:rect l="l" t="t"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0">
            <a:blip r:embed="rId2"/>
            <a:srcRect/>
            <a:tile/>
          </a:blipFill>
          <a:ln cap="rnd">
            <a:solidFill>
              <a:srgbClr val="00b050"/>
            </a:solidFill>
            <a:round/>
          </a:ln>
        </p:spPr>
        <p:style>
          <a:lnRef idx="1">
            <a:schemeClr val="accent1"/>
          </a:lnRef>
          <a:fillRef idx="3">
            <a:schemeClr val="accent1"/>
          </a:fillRef>
          <a:effectRef idx="2">
            <a:schemeClr val="accent1"/>
          </a:effectRef>
          <a:fontRef idx="minor"/>
        </p:style>
      </p:sp>
      <p:sp>
        <p:nvSpPr>
          <p:cNvPr id="86" name="PlaceHolder 1"/>
          <p:cNvSpPr>
            <a:spLocks noGrp="1"/>
          </p:cNvSpPr>
          <p:nvPr>
            <p:ph type="title"/>
          </p:nvPr>
        </p:nvSpPr>
        <p:spPr>
          <a:xfrm>
            <a:off x="810000" y="447120"/>
            <a:ext cx="10571760" cy="970200"/>
          </a:xfrm>
          <a:prstGeom prst="rect">
            <a:avLst/>
          </a:prstGeom>
        </p:spPr>
        <p:txBody>
          <a:bodyPr anchor="b">
            <a:noAutofit/>
          </a:bodyPr>
          <a:p>
            <a:pPr>
              <a:lnSpc>
                <a:spcPct val="100000"/>
              </a:lnSpc>
            </a:pPr>
            <a:r>
              <a:rPr b="1" lang="it-IT" sz="4000" spc="-1" strike="noStrike">
                <a:solidFill>
                  <a:srgbClr val="fefefe"/>
                </a:solidFill>
                <a:latin typeface="Cambria"/>
                <a:ea typeface="Cambria"/>
              </a:rPr>
              <a:t>Fare clic per modificare lo stile del titolo dello schema</a:t>
            </a:r>
            <a:endParaRPr b="0" lang="en-US" sz="4000" spc="-1" strike="noStrike">
              <a:solidFill>
                <a:srgbClr val="000000"/>
              </a:solidFill>
              <a:latin typeface="Century Gothic"/>
            </a:endParaRPr>
          </a:p>
        </p:txBody>
      </p:sp>
      <p:sp>
        <p:nvSpPr>
          <p:cNvPr id="87" name="PlaceHolder 2"/>
          <p:cNvSpPr>
            <a:spLocks noGrp="1"/>
          </p:cNvSpPr>
          <p:nvPr>
            <p:ph type="body"/>
          </p:nvPr>
        </p:nvSpPr>
        <p:spPr>
          <a:xfrm>
            <a:off x="818640" y="2222280"/>
            <a:ext cx="10554120" cy="3636000"/>
          </a:xfrm>
          <a:prstGeom prst="rect">
            <a:avLst/>
          </a:prstGeom>
        </p:spPr>
        <p:txBody>
          <a:bodyPr>
            <a:noAutofit/>
          </a:bodyPr>
          <a:p>
            <a:pPr marL="343080" indent="-342720">
              <a:lnSpc>
                <a:spcPct val="100000"/>
              </a:lnSpc>
              <a:spcBef>
                <a:spcPts val="360"/>
              </a:spcBef>
              <a:spcAft>
                <a:spcPts val="601"/>
              </a:spcAft>
              <a:buClr>
                <a:srgbClr val="00b050"/>
              </a:buClr>
              <a:buFont typeface="Wingdings 2" charset="2"/>
              <a:buChar char=""/>
            </a:pPr>
            <a:r>
              <a:rPr b="0" lang="it-IT" sz="1800" spc="-1" strike="noStrike">
                <a:solidFill>
                  <a:srgbClr val="000000"/>
                </a:solidFill>
                <a:latin typeface="Cambria"/>
                <a:ea typeface="Cambria"/>
              </a:rPr>
              <a:t>Fare clic per modificare gli stili del testo dello schema</a:t>
            </a:r>
            <a:endParaRPr b="0" lang="en-US" sz="1800" spc="-1" strike="noStrike">
              <a:solidFill>
                <a:srgbClr val="000000"/>
              </a:solidFill>
              <a:latin typeface="Cambria"/>
            </a:endParaRPr>
          </a:p>
          <a:p>
            <a:pPr lvl="1" marL="743040" indent="-285480">
              <a:lnSpc>
                <a:spcPct val="100000"/>
              </a:lnSpc>
              <a:spcBef>
                <a:spcPts val="320"/>
              </a:spcBef>
              <a:spcAft>
                <a:spcPts val="601"/>
              </a:spcAft>
              <a:buClr>
                <a:srgbClr val="00b050"/>
              </a:buClr>
              <a:buFont typeface="Wingdings 2" charset="2"/>
              <a:buChar char=""/>
            </a:pPr>
            <a:r>
              <a:rPr b="0" lang="it-IT" sz="1600" spc="-1" strike="noStrike">
                <a:solidFill>
                  <a:srgbClr val="000000"/>
                </a:solidFill>
                <a:latin typeface="Cambria"/>
                <a:ea typeface="Cambria"/>
              </a:rPr>
              <a:t>Secondo livello</a:t>
            </a:r>
            <a:endParaRPr b="0" lang="en-US" sz="1600" spc="-1" strike="noStrike">
              <a:solidFill>
                <a:srgbClr val="000000"/>
              </a:solidFill>
              <a:latin typeface="Cambria"/>
            </a:endParaRPr>
          </a:p>
          <a:p>
            <a:pPr lvl="2" marL="1143000" indent="-228240">
              <a:lnSpc>
                <a:spcPct val="100000"/>
              </a:lnSpc>
              <a:spcBef>
                <a:spcPts val="281"/>
              </a:spcBef>
              <a:spcAft>
                <a:spcPts val="601"/>
              </a:spcAft>
              <a:buClr>
                <a:srgbClr val="00b050"/>
              </a:buClr>
              <a:buFont typeface="Wingdings 2" charset="2"/>
              <a:buChar char=""/>
            </a:pPr>
            <a:r>
              <a:rPr b="0" lang="it-IT" sz="1400" spc="-1" strike="noStrike">
                <a:solidFill>
                  <a:srgbClr val="000000"/>
                </a:solidFill>
                <a:latin typeface="Cambria"/>
                <a:ea typeface="Cambria"/>
              </a:rPr>
              <a:t>Terzo livello</a:t>
            </a:r>
            <a:endParaRPr b="0" lang="en-US" sz="1400" spc="-1" strike="noStrike">
              <a:solidFill>
                <a:srgbClr val="000000"/>
              </a:solidFill>
              <a:latin typeface="Cambria"/>
            </a:endParaRPr>
          </a:p>
          <a:p>
            <a:pPr lvl="3" marL="1600200" indent="-228240">
              <a:lnSpc>
                <a:spcPct val="100000"/>
              </a:lnSpc>
              <a:spcBef>
                <a:spcPts val="241"/>
              </a:spcBef>
              <a:spcAft>
                <a:spcPts val="601"/>
              </a:spcAft>
              <a:buClr>
                <a:srgbClr val="00b050"/>
              </a:buClr>
              <a:buFont typeface="Wingdings 2" charset="2"/>
              <a:buChar char=""/>
            </a:pPr>
            <a:r>
              <a:rPr b="0" lang="it-IT" sz="1200" spc="-1" strike="noStrike">
                <a:solidFill>
                  <a:srgbClr val="000000"/>
                </a:solidFill>
                <a:latin typeface="Cambria"/>
                <a:ea typeface="Cambria"/>
              </a:rPr>
              <a:t>Quarto livello</a:t>
            </a:r>
            <a:endParaRPr b="0" lang="en-US" sz="1200" spc="-1" strike="noStrike">
              <a:solidFill>
                <a:srgbClr val="000000"/>
              </a:solidFill>
              <a:latin typeface="Cambria"/>
            </a:endParaRPr>
          </a:p>
          <a:p>
            <a:pPr lvl="4" marL="2057400" indent="-228240">
              <a:lnSpc>
                <a:spcPct val="100000"/>
              </a:lnSpc>
              <a:spcBef>
                <a:spcPts val="241"/>
              </a:spcBef>
              <a:spcAft>
                <a:spcPts val="601"/>
              </a:spcAft>
              <a:buClr>
                <a:srgbClr val="00b050"/>
              </a:buClr>
              <a:buFont typeface="Wingdings 2" charset="2"/>
              <a:buChar char=""/>
            </a:pPr>
            <a:r>
              <a:rPr b="0" lang="it-IT" sz="1200" spc="-1" strike="noStrike">
                <a:solidFill>
                  <a:srgbClr val="000000"/>
                </a:solidFill>
                <a:latin typeface="Cambria"/>
                <a:ea typeface="Cambria"/>
              </a:rPr>
              <a:t>Quinto livello</a:t>
            </a:r>
            <a:endParaRPr b="0" lang="en-US" sz="1200" spc="-1" strike="noStrike">
              <a:solidFill>
                <a:srgbClr val="000000"/>
              </a:solidFill>
              <a:latin typeface="Cambria"/>
            </a:endParaRPr>
          </a:p>
        </p:txBody>
      </p:sp>
      <p:sp>
        <p:nvSpPr>
          <p:cNvPr id="88" name="PlaceHolder 3"/>
          <p:cNvSpPr>
            <a:spLocks noGrp="1"/>
          </p:cNvSpPr>
          <p:nvPr>
            <p:ph type="dt"/>
          </p:nvPr>
        </p:nvSpPr>
        <p:spPr>
          <a:xfrm>
            <a:off x="9334800" y="6041520"/>
            <a:ext cx="1343520" cy="364680"/>
          </a:xfrm>
          <a:prstGeom prst="rect">
            <a:avLst/>
          </a:prstGeom>
        </p:spPr>
        <p:txBody>
          <a:bodyPr anchor="b">
            <a:noAutofit/>
          </a:bodyPr>
          <a:p>
            <a:pPr algn="r">
              <a:lnSpc>
                <a:spcPct val="100000"/>
              </a:lnSpc>
            </a:pPr>
            <a:fld id="{BFFB0D36-8667-48FD-A124-C02AC437538C}" type="datetime">
              <a:rPr b="0" lang="en-GB" sz="900" spc="-1" strike="noStrike">
                <a:solidFill>
                  <a:srgbClr val="000000"/>
                </a:solidFill>
                <a:latin typeface="Cambria"/>
                <a:ea typeface="Cambria"/>
              </a:rPr>
              <a:t>27/09/24</a:t>
            </a:fld>
            <a:endParaRPr b="0" lang="it-IT" sz="900" spc="-1" strike="noStrike">
              <a:latin typeface="Times New Roman"/>
            </a:endParaRPr>
          </a:p>
        </p:txBody>
      </p:sp>
      <p:sp>
        <p:nvSpPr>
          <p:cNvPr id="89" name="PlaceHolder 4"/>
          <p:cNvSpPr>
            <a:spLocks noGrp="1"/>
          </p:cNvSpPr>
          <p:nvPr>
            <p:ph type="ftr"/>
          </p:nvPr>
        </p:nvSpPr>
        <p:spPr>
          <a:xfrm>
            <a:off x="451440" y="6041520"/>
            <a:ext cx="8643960" cy="364680"/>
          </a:xfrm>
          <a:prstGeom prst="rect">
            <a:avLst/>
          </a:prstGeom>
        </p:spPr>
        <p:txBody>
          <a:bodyPr anchor="b">
            <a:noAutofit/>
          </a:bodyPr>
          <a:p>
            <a:endParaRPr b="0" lang="it-IT" sz="2400" spc="-1" strike="noStrike">
              <a:latin typeface="Times New Roman"/>
            </a:endParaRPr>
          </a:p>
        </p:txBody>
      </p:sp>
      <p:sp>
        <p:nvSpPr>
          <p:cNvPr id="90" name="PlaceHolder 5"/>
          <p:cNvSpPr>
            <a:spLocks noGrp="1"/>
          </p:cNvSpPr>
          <p:nvPr>
            <p:ph type="sldNum"/>
          </p:nvPr>
        </p:nvSpPr>
        <p:spPr>
          <a:xfrm>
            <a:off x="10678320" y="5915880"/>
            <a:ext cx="1061640" cy="490320"/>
          </a:xfrm>
          <a:prstGeom prst="rect">
            <a:avLst/>
          </a:prstGeom>
        </p:spPr>
        <p:txBody>
          <a:bodyPr bIns="10800" anchor="b">
            <a:noAutofit/>
          </a:bodyPr>
          <a:p>
            <a:pPr algn="r">
              <a:lnSpc>
                <a:spcPct val="100000"/>
              </a:lnSpc>
            </a:pPr>
            <a:fld id="{F583DA19-E779-4A1C-A72C-8DE820905F78}" type="slidenum">
              <a:rPr b="0" lang="en-GB" sz="2000" spc="-1" strike="noStrike">
                <a:solidFill>
                  <a:srgbClr val="00b050"/>
                </a:solidFill>
                <a:latin typeface="Cambria"/>
                <a:ea typeface="Cambria"/>
              </a:rPr>
              <a:t>&lt;numero&gt;</a:t>
            </a:fld>
            <a:endParaRPr b="0" lang="it-IT" sz="2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 name="Freeform 7"/>
          <p:cNvSpPr/>
          <p:nvPr/>
        </p:nvSpPr>
        <p:spPr>
          <a:xfrm>
            <a:off x="0" y="0"/>
            <a:ext cx="12191760" cy="5203440"/>
          </a:xfrm>
          <a:custGeom>
            <a:avLst/>
            <a:gdLst/>
            <a:ahLst/>
            <a:rect l="l" t="t"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0">
            <a:blip r:embed="rId2"/>
            <a:srcRect/>
            <a:tile/>
          </a:blipFill>
          <a:ln cap="rnd">
            <a:solidFill>
              <a:srgbClr val="00b050"/>
            </a:solidFill>
            <a:round/>
          </a:ln>
        </p:spPr>
        <p:style>
          <a:lnRef idx="1">
            <a:schemeClr val="accent1"/>
          </a:lnRef>
          <a:fillRef idx="3">
            <a:schemeClr val="accent1"/>
          </a:fillRef>
          <a:effectRef idx="2">
            <a:schemeClr val="accent1"/>
          </a:effectRef>
          <a:fontRef idx="minor"/>
        </p:style>
      </p:sp>
      <p:sp>
        <p:nvSpPr>
          <p:cNvPr id="128" name="PlaceHolder 1"/>
          <p:cNvSpPr>
            <a:spLocks noGrp="1"/>
          </p:cNvSpPr>
          <p:nvPr>
            <p:ph type="title"/>
          </p:nvPr>
        </p:nvSpPr>
        <p:spPr>
          <a:xfrm>
            <a:off x="810000" y="2951280"/>
            <a:ext cx="10560960" cy="1468440"/>
          </a:xfrm>
          <a:prstGeom prst="rect">
            <a:avLst/>
          </a:prstGeom>
        </p:spPr>
        <p:txBody>
          <a:bodyPr anchor="b">
            <a:noAutofit/>
          </a:bodyPr>
          <a:p>
            <a:pPr algn="r">
              <a:lnSpc>
                <a:spcPct val="100000"/>
              </a:lnSpc>
            </a:pPr>
            <a:r>
              <a:rPr b="1" lang="it-IT" sz="4800" spc="-1" strike="noStrike">
                <a:solidFill>
                  <a:srgbClr val="fefefe"/>
                </a:solidFill>
                <a:latin typeface="Cambria"/>
                <a:ea typeface="Cambria"/>
              </a:rPr>
              <a:t>Fare clic per modificare lo stile del titolo dello schema</a:t>
            </a:r>
            <a:endParaRPr b="0" lang="en-US" sz="4800" spc="-1" strike="noStrike">
              <a:solidFill>
                <a:srgbClr val="000000"/>
              </a:solidFill>
              <a:latin typeface="Century Gothic"/>
            </a:endParaRPr>
          </a:p>
        </p:txBody>
      </p:sp>
      <p:sp>
        <p:nvSpPr>
          <p:cNvPr id="129" name="PlaceHolder 2"/>
          <p:cNvSpPr>
            <a:spLocks noGrp="1"/>
          </p:cNvSpPr>
          <p:nvPr>
            <p:ph type="body"/>
          </p:nvPr>
        </p:nvSpPr>
        <p:spPr>
          <a:xfrm>
            <a:off x="810000" y="5281200"/>
            <a:ext cx="10560960" cy="433440"/>
          </a:xfrm>
          <a:prstGeom prst="rect">
            <a:avLst/>
          </a:prstGeom>
        </p:spPr>
        <p:txBody>
          <a:bodyPr>
            <a:noAutofit/>
          </a:bodyPr>
          <a:p>
            <a:pPr algn="r">
              <a:lnSpc>
                <a:spcPct val="100000"/>
              </a:lnSpc>
              <a:spcBef>
                <a:spcPts val="360"/>
              </a:spcBef>
              <a:spcAft>
                <a:spcPts val="601"/>
              </a:spcAft>
              <a:tabLst>
                <a:tab algn="l" pos="0"/>
              </a:tabLst>
            </a:pPr>
            <a:r>
              <a:rPr b="0" lang="it-IT" sz="1800" spc="-1" strike="noStrike">
                <a:solidFill>
                  <a:srgbClr val="000000"/>
                </a:solidFill>
                <a:latin typeface="Cambria"/>
                <a:ea typeface="Cambria"/>
              </a:rPr>
              <a:t>Fare clic per modificare gli stili del testo dello schema</a:t>
            </a:r>
            <a:endParaRPr b="0" lang="en-US" sz="1800" spc="-1" strike="noStrike">
              <a:solidFill>
                <a:srgbClr val="000000"/>
              </a:solidFill>
              <a:latin typeface="Cambria"/>
            </a:endParaRPr>
          </a:p>
        </p:txBody>
      </p:sp>
      <p:sp>
        <p:nvSpPr>
          <p:cNvPr id="130" name="PlaceHolder 3"/>
          <p:cNvSpPr>
            <a:spLocks noGrp="1"/>
          </p:cNvSpPr>
          <p:nvPr>
            <p:ph type="dt"/>
          </p:nvPr>
        </p:nvSpPr>
        <p:spPr>
          <a:xfrm>
            <a:off x="9334800" y="6041520"/>
            <a:ext cx="1343520" cy="364680"/>
          </a:xfrm>
          <a:prstGeom prst="rect">
            <a:avLst/>
          </a:prstGeom>
        </p:spPr>
        <p:txBody>
          <a:bodyPr anchor="b">
            <a:noAutofit/>
          </a:bodyPr>
          <a:p>
            <a:pPr algn="r">
              <a:lnSpc>
                <a:spcPct val="100000"/>
              </a:lnSpc>
            </a:pPr>
            <a:fld id="{CCD0708B-B222-407A-90D3-DE906477C6D5}" type="datetime">
              <a:rPr b="0" lang="en-GB" sz="900" spc="-1" strike="noStrike">
                <a:solidFill>
                  <a:srgbClr val="000000"/>
                </a:solidFill>
                <a:latin typeface="Cambria"/>
                <a:ea typeface="Cambria"/>
              </a:rPr>
              <a:t>27/09/24</a:t>
            </a:fld>
            <a:endParaRPr b="0" lang="it-IT" sz="900" spc="-1" strike="noStrike">
              <a:latin typeface="Times New Roman"/>
            </a:endParaRPr>
          </a:p>
        </p:txBody>
      </p:sp>
      <p:sp>
        <p:nvSpPr>
          <p:cNvPr id="131" name="PlaceHolder 4"/>
          <p:cNvSpPr>
            <a:spLocks noGrp="1"/>
          </p:cNvSpPr>
          <p:nvPr>
            <p:ph type="ftr"/>
          </p:nvPr>
        </p:nvSpPr>
        <p:spPr>
          <a:xfrm>
            <a:off x="451440" y="6041520"/>
            <a:ext cx="8643960" cy="364680"/>
          </a:xfrm>
          <a:prstGeom prst="rect">
            <a:avLst/>
          </a:prstGeom>
        </p:spPr>
        <p:txBody>
          <a:bodyPr anchor="b">
            <a:noAutofit/>
          </a:bodyPr>
          <a:p>
            <a:endParaRPr b="0" lang="it-IT" sz="2400" spc="-1" strike="noStrike">
              <a:latin typeface="Times New Roman"/>
            </a:endParaRPr>
          </a:p>
        </p:txBody>
      </p:sp>
      <p:sp>
        <p:nvSpPr>
          <p:cNvPr id="132" name="PlaceHolder 5"/>
          <p:cNvSpPr>
            <a:spLocks noGrp="1"/>
          </p:cNvSpPr>
          <p:nvPr>
            <p:ph type="sldNum"/>
          </p:nvPr>
        </p:nvSpPr>
        <p:spPr>
          <a:xfrm>
            <a:off x="10678320" y="5915880"/>
            <a:ext cx="1061640" cy="490320"/>
          </a:xfrm>
          <a:prstGeom prst="rect">
            <a:avLst/>
          </a:prstGeom>
        </p:spPr>
        <p:txBody>
          <a:bodyPr bIns="10800" anchor="b">
            <a:noAutofit/>
          </a:bodyPr>
          <a:p>
            <a:pPr algn="r">
              <a:lnSpc>
                <a:spcPct val="100000"/>
              </a:lnSpc>
            </a:pPr>
            <a:fld id="{173BAEEA-2A03-4787-98FF-D86E27C639D1}" type="slidenum">
              <a:rPr b="0" lang="en-GB" sz="2000" spc="-1" strike="noStrike">
                <a:solidFill>
                  <a:srgbClr val="00b050"/>
                </a:solidFill>
                <a:latin typeface="Cambria"/>
                <a:ea typeface="Cambria"/>
              </a:rPr>
              <a:t>&lt;numero&gt;</a:t>
            </a:fld>
            <a:endParaRPr b="0" lang="it-IT" sz="2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hyperlink" Target="mailto:gfe.verona@gmail.com" TargetMode="External"/><Relationship Id="rId2" Type="http://schemas.openxmlformats.org/officeDocument/2006/relationships/image" Target="../media/image17.png"/><Relationship Id="rId3"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8.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itle 1"/>
          <p:cNvSpPr txBox="1"/>
          <p:nvPr/>
        </p:nvSpPr>
        <p:spPr>
          <a:xfrm>
            <a:off x="542880" y="1897920"/>
            <a:ext cx="10676880" cy="2777400"/>
          </a:xfrm>
          <a:prstGeom prst="rect">
            <a:avLst/>
          </a:prstGeom>
          <a:noFill/>
          <a:ln w="0">
            <a:noFill/>
          </a:ln>
          <a:effectLst>
            <a:outerShdw dist="0" dir="0" blurRad="50760">
              <a:srgbClr val="000000">
                <a:alpha val="60000"/>
              </a:srgbClr>
            </a:outerShdw>
          </a:effectLst>
        </p:spPr>
        <p:txBody>
          <a:bodyPr>
            <a:normAutofit/>
          </a:bodyPr>
          <a:p>
            <a:pPr>
              <a:lnSpc>
                <a:spcPct val="100000"/>
              </a:lnSpc>
              <a:spcAft>
                <a:spcPts val="1800"/>
              </a:spcAft>
            </a:pPr>
            <a:r>
              <a:rPr b="1" lang="en-GB" sz="5400" spc="-1" strike="noStrike">
                <a:solidFill>
                  <a:srgbClr val="fefefe"/>
                </a:solidFill>
                <a:latin typeface="Cambria"/>
                <a:ea typeface="Cambria"/>
              </a:rPr>
              <a:t>Democracy and EU values</a:t>
            </a:r>
            <a:endParaRPr b="0" lang="en-US" sz="5400" spc="-1" strike="noStrike">
              <a:solidFill>
                <a:srgbClr val="000000"/>
              </a:solidFill>
              <a:latin typeface="Century Gothic"/>
            </a:endParaRPr>
          </a:p>
        </p:txBody>
      </p:sp>
      <p:sp>
        <p:nvSpPr>
          <p:cNvPr id="176" name="Subtitle 2"/>
          <p:cNvSpPr txBox="1"/>
          <p:nvPr/>
        </p:nvSpPr>
        <p:spPr>
          <a:xfrm>
            <a:off x="5555520" y="5308920"/>
            <a:ext cx="5664240" cy="953640"/>
          </a:xfrm>
          <a:prstGeom prst="rect">
            <a:avLst/>
          </a:prstGeom>
          <a:noFill/>
          <a:ln w="0">
            <a:noFill/>
          </a:ln>
          <a:effectLst>
            <a:outerShdw dist="0" dir="0" blurRad="50760">
              <a:srgbClr val="000000">
                <a:alpha val="40000"/>
              </a:srgbClr>
            </a:outerShdw>
          </a:effectLst>
        </p:spPr>
        <p:txBody>
          <a:bodyPr anchor="ctr">
            <a:normAutofit/>
          </a:bodyPr>
          <a:p>
            <a:pPr algn="r">
              <a:lnSpc>
                <a:spcPct val="100000"/>
              </a:lnSpc>
              <a:spcBef>
                <a:spcPts val="360"/>
              </a:spcBef>
              <a:spcAft>
                <a:spcPts val="601"/>
              </a:spcAft>
              <a:tabLst>
                <a:tab algn="l" pos="0"/>
              </a:tabLst>
            </a:pPr>
            <a:r>
              <a:rPr b="0" i="1" lang="en-GB" sz="1800" spc="-1" strike="noStrike">
                <a:solidFill>
                  <a:srgbClr val="000000"/>
                </a:solidFill>
                <a:latin typeface="Cambria"/>
                <a:ea typeface="Cambria"/>
              </a:rPr>
              <a:t>Workshop ACTION Project</a:t>
            </a:r>
            <a:endParaRPr b="0" lang="it-IT" sz="1800" spc="-1" strike="noStrike">
              <a:latin typeface="Arial"/>
            </a:endParaRPr>
          </a:p>
          <a:p>
            <a:pPr algn="r">
              <a:lnSpc>
                <a:spcPct val="100000"/>
              </a:lnSpc>
              <a:spcBef>
                <a:spcPts val="360"/>
              </a:spcBef>
              <a:spcAft>
                <a:spcPts val="601"/>
              </a:spcAft>
              <a:tabLst>
                <a:tab algn="l" pos="0"/>
              </a:tabLst>
            </a:pPr>
            <a:r>
              <a:rPr b="0" i="1" lang="en-GB" sz="1800" spc="-1" strike="noStrike">
                <a:solidFill>
                  <a:srgbClr val="000000"/>
                </a:solidFill>
                <a:latin typeface="Cambria"/>
                <a:ea typeface="Cambria"/>
              </a:rPr>
              <a:t>Este - September 27, 2024</a:t>
            </a:r>
            <a:endParaRPr b="0" lang="it-IT" sz="1800" spc="-1" strike="noStrike">
              <a:latin typeface="Arial"/>
            </a:endParaRPr>
          </a:p>
        </p:txBody>
      </p:sp>
      <p:sp>
        <p:nvSpPr>
          <p:cNvPr id="177" name="Title 1"/>
          <p:cNvSpPr/>
          <p:nvPr/>
        </p:nvSpPr>
        <p:spPr>
          <a:xfrm>
            <a:off x="542880" y="2876760"/>
            <a:ext cx="10676880" cy="2777400"/>
          </a:xfrm>
          <a:prstGeom prst="rect">
            <a:avLst/>
          </a:prstGeom>
          <a:noFill/>
          <a:ln w="0">
            <a:noFill/>
          </a:ln>
          <a:effectLst>
            <a:outerShdw blurRad="50760" dir="0">
              <a:srgbClr val="000000">
                <a:alpha val="60000"/>
              </a:srgbClr>
            </a:outerShdw>
          </a:effectLst>
        </p:spPr>
        <p:style>
          <a:lnRef idx="0"/>
          <a:fillRef idx="0"/>
          <a:effectRef idx="0"/>
          <a:fontRef idx="minor"/>
        </p:style>
      </p:sp>
      <p:pic>
        <p:nvPicPr>
          <p:cNvPr id="178" name="Immagine 5" descr="Immagine che contiene testo, Carattere, logo, Elementi grafici&#10;&#10;Descrizione generata automaticamente"/>
          <p:cNvPicPr/>
          <p:nvPr/>
        </p:nvPicPr>
        <p:blipFill>
          <a:blip r:embed="rId1"/>
          <a:stretch/>
        </p:blipFill>
        <p:spPr>
          <a:xfrm>
            <a:off x="877320" y="5456880"/>
            <a:ext cx="3122640" cy="6570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Content Placeholder 2"/>
          <p:cNvSpPr txBox="1"/>
          <p:nvPr/>
        </p:nvSpPr>
        <p:spPr>
          <a:xfrm>
            <a:off x="801360" y="2559960"/>
            <a:ext cx="8547120" cy="970200"/>
          </a:xfrm>
          <a:prstGeom prst="rect">
            <a:avLst/>
          </a:prstGeom>
          <a:noFill/>
          <a:ln w="0">
            <a:noFill/>
          </a:ln>
          <a:effectLst>
            <a:outerShdw dist="0" dir="0" blurRad="50760">
              <a:srgbClr val="000000">
                <a:alpha val="40000"/>
              </a:srgbClr>
            </a:outerShdw>
          </a:effectLst>
        </p:spPr>
        <p:txBody>
          <a:bodyPr>
            <a:normAutofit/>
          </a:bodyPr>
          <a:p>
            <a:pPr marL="95400">
              <a:lnSpc>
                <a:spcPct val="100000"/>
              </a:lnSpc>
              <a:spcBef>
                <a:spcPts val="479"/>
              </a:spcBef>
              <a:spcAft>
                <a:spcPts val="601"/>
              </a:spcAft>
              <a:tabLst>
                <a:tab algn="l" pos="0"/>
              </a:tabLst>
            </a:pPr>
            <a:r>
              <a:rPr b="0" i="1" lang="it-IT" sz="2400" spc="-1" strike="noStrike">
                <a:solidFill>
                  <a:srgbClr val="000000"/>
                </a:solidFill>
                <a:latin typeface="Cambria"/>
                <a:ea typeface="Cambria"/>
              </a:rPr>
              <a:t>The establishment of a common market stimulates intra-EEC trade and promotes a new prosperity</a:t>
            </a: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a:p>
            <a:endParaRPr b="0" lang="en-US" sz="2400" spc="-1" strike="noStrike">
              <a:solidFill>
                <a:srgbClr val="000000"/>
              </a:solidFill>
              <a:latin typeface="Cambria"/>
            </a:endParaRPr>
          </a:p>
        </p:txBody>
      </p:sp>
      <p:sp>
        <p:nvSpPr>
          <p:cNvPr id="226"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1955–1978: a functionalist Europe (2/3)</a:t>
            </a:r>
            <a:endParaRPr b="0" lang="en-US" sz="3600" spc="-1" strike="noStrike">
              <a:solidFill>
                <a:srgbClr val="000000"/>
              </a:solidFill>
              <a:latin typeface="Century Gothic"/>
            </a:endParaRPr>
          </a:p>
        </p:txBody>
      </p:sp>
      <p:sp>
        <p:nvSpPr>
          <p:cNvPr id="227" name="Rettangolo con angoli arrotondati 12"/>
          <p:cNvSpPr/>
          <p:nvPr/>
        </p:nvSpPr>
        <p:spPr>
          <a:xfrm>
            <a:off x="8849880" y="2903400"/>
            <a:ext cx="3137040" cy="1491480"/>
          </a:xfrm>
          <a:prstGeom prst="roundRect">
            <a:avLst>
              <a:gd name="adj" fmla="val 12440"/>
            </a:avLst>
          </a:prstGeom>
          <a:solidFill>
            <a:schemeClr val="accent2">
              <a:lumMod val="40000"/>
              <a:lumOff val="60000"/>
            </a:schemeClr>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i="1" lang="it-IT" sz="2400" spc="-1" strike="noStrike">
                <a:solidFill>
                  <a:srgbClr val="000000"/>
                </a:solidFill>
                <a:latin typeface="Cambria"/>
                <a:ea typeface="Cambria"/>
              </a:rPr>
              <a:t>Functionalist way of unification</a:t>
            </a:r>
            <a:endParaRPr b="0" lang="it-IT" sz="2400" spc="-1" strike="noStrike">
              <a:latin typeface="Arial"/>
            </a:endParaRPr>
          </a:p>
        </p:txBody>
      </p:sp>
      <p:sp>
        <p:nvSpPr>
          <p:cNvPr id="228" name="Content Placeholder 2"/>
          <p:cNvSpPr/>
          <p:nvPr/>
        </p:nvSpPr>
        <p:spPr>
          <a:xfrm>
            <a:off x="801360" y="3570480"/>
            <a:ext cx="7822080" cy="970200"/>
          </a:xfrm>
          <a:prstGeom prst="rect">
            <a:avLst/>
          </a:prstGeom>
          <a:noFill/>
          <a:ln w="0">
            <a:noFill/>
          </a:ln>
          <a:effectLst>
            <a:outerShdw blurRad="50760" dir="0">
              <a:srgbClr val="000000">
                <a:alpha val="40000"/>
              </a:srgbClr>
            </a:outerShdw>
          </a:effectLst>
        </p:spPr>
        <p:style>
          <a:lnRef idx="0"/>
          <a:fillRef idx="0"/>
          <a:effectRef idx="0"/>
          <a:fontRef idx="minor"/>
        </p:style>
        <p:txBody>
          <a:bodyPr>
            <a:normAutofit/>
          </a:bodyPr>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The European Economic Community is so successful that </a:t>
            </a:r>
            <a:r>
              <a:rPr b="1" lang="it-IT" sz="2400" spc="-1" strike="noStrike">
                <a:solidFill>
                  <a:srgbClr val="000000"/>
                </a:solidFill>
                <a:latin typeface="Cambria"/>
                <a:ea typeface="Cambria"/>
              </a:rPr>
              <a:t>new states want to join</a:t>
            </a:r>
            <a:endParaRPr b="0" lang="it-IT" sz="2400" spc="-1" strike="noStrike">
              <a:latin typeface="Arial"/>
            </a:endParaRPr>
          </a:p>
          <a:p>
            <a:pPr marL="457200">
              <a:lnSpc>
                <a:spcPct val="100000"/>
              </a:lnSpc>
              <a:spcBef>
                <a:spcPts val="420"/>
              </a:spcBef>
              <a:spcAft>
                <a:spcPts val="601"/>
              </a:spcAft>
              <a:tabLst>
                <a:tab algn="l" pos="0"/>
              </a:tabLst>
            </a:pPr>
            <a:endParaRPr b="0" lang="it-IT" sz="2400" spc="-1" strike="noStrike">
              <a:latin typeface="Arial"/>
            </a:endParaRPr>
          </a:p>
          <a:p>
            <a:pPr>
              <a:lnSpc>
                <a:spcPct val="100000"/>
              </a:lnSpc>
              <a:spcBef>
                <a:spcPts val="420"/>
              </a:spcBef>
              <a:spcAft>
                <a:spcPts val="601"/>
              </a:spcAft>
              <a:tabLst>
                <a:tab algn="l" pos="0"/>
              </a:tabLst>
            </a:pPr>
            <a:endParaRPr b="0" lang="it-IT" sz="2400" spc="-1" strike="noStrike">
              <a:latin typeface="Arial"/>
            </a:endParaRPr>
          </a:p>
        </p:txBody>
      </p:sp>
      <p:sp>
        <p:nvSpPr>
          <p:cNvPr id="229" name="Content Placeholder 2"/>
          <p:cNvSpPr/>
          <p:nvPr/>
        </p:nvSpPr>
        <p:spPr>
          <a:xfrm>
            <a:off x="801360" y="4469400"/>
            <a:ext cx="10696680" cy="2167560"/>
          </a:xfrm>
          <a:prstGeom prst="rect">
            <a:avLst/>
          </a:prstGeom>
          <a:noFill/>
          <a:ln w="0">
            <a:noFill/>
          </a:ln>
          <a:effectLst>
            <a:outerShdw blurRad="50760" dir="0">
              <a:srgbClr val="000000">
                <a:alpha val="40000"/>
              </a:srgbClr>
            </a:outerShdw>
          </a:effectLst>
        </p:spPr>
        <p:style>
          <a:lnRef idx="0"/>
          <a:fillRef idx="0"/>
          <a:effectRef idx="0"/>
          <a:fontRef idx="minor"/>
        </p:style>
        <p:txBody>
          <a:bodyPr>
            <a:normAutofit/>
          </a:bodyPr>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Values of democracy spread in Western Europe (see Greece, Portugal, Spain), though Europe’s fate is still in the hands of the two superpowers </a:t>
            </a:r>
            <a:endParaRPr b="0" lang="it-IT" sz="2400" spc="-1" strike="noStrike">
              <a:latin typeface="Arial"/>
            </a:endParaRPr>
          </a:p>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The functionalist Europe is accompanied by political campaigns in favour of the </a:t>
            </a:r>
            <a:r>
              <a:rPr b="1" lang="it-IT" sz="2400" spc="-1" strike="noStrike">
                <a:solidFill>
                  <a:srgbClr val="000000"/>
                </a:solidFill>
                <a:latin typeface="Cambria"/>
                <a:ea typeface="Cambria"/>
              </a:rPr>
              <a:t>direct election of the European Parliament</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indefinite"/>
                      </p:stCondLst>
                      <p:childTnLst>
                        <p:par>
                          <p:cTn id="84" fill="hold">
                            <p:stCondLst>
                              <p:cond delay="0"/>
                            </p:stCondLst>
                            <p:childTnLst>
                              <p:par>
                                <p:cTn id="85" nodeType="clickEffect" fill="hold" presetClass="entr" presetID="42">
                                  <p:stCondLst>
                                    <p:cond delay="0"/>
                                  </p:stCondLst>
                                  <p:childTnLst>
                                    <p:set>
                                      <p:cBhvr>
                                        <p:cTn id="86" dur="1" fill="hold">
                                          <p:stCondLst>
                                            <p:cond delay="0"/>
                                          </p:stCondLst>
                                        </p:cTn>
                                        <p:tgtEl>
                                          <p:spTgt spid="227"/>
                                        </p:tgtEl>
                                        <p:attrNameLst>
                                          <p:attrName>style.visibility</p:attrName>
                                        </p:attrNameLst>
                                      </p:cBhvr>
                                      <p:to>
                                        <p:strVal val="visible"/>
                                      </p:to>
                                    </p:set>
                                    <p:animEffect filter="fade" transition="in">
                                      <p:cBhvr additive="repl">
                                        <p:cTn id="87" dur="1000"/>
                                        <p:tgtEl>
                                          <p:spTgt spid="227"/>
                                        </p:tgtEl>
                                      </p:cBhvr>
                                    </p:animEffect>
                                    <p:anim calcmode="lin" valueType="num">
                                      <p:cBhvr additive="repl">
                                        <p:cTn id="88" dur="1000" fill="hold"/>
                                        <p:tgtEl>
                                          <p:spTgt spid="227"/>
                                        </p:tgtEl>
                                        <p:attrNameLst>
                                          <p:attrName>ppt_x</p:attrName>
                                        </p:attrNameLst>
                                      </p:cBhvr>
                                      <p:tavLst>
                                        <p:tav tm="0">
                                          <p:val>
                                            <p:strVal val="#ppt_x"/>
                                          </p:val>
                                        </p:tav>
                                        <p:tav tm="100000">
                                          <p:val>
                                            <p:strVal val="#ppt_x"/>
                                          </p:val>
                                        </p:tav>
                                      </p:tavLst>
                                    </p:anim>
                                    <p:anim calcmode="lin" valueType="num">
                                      <p:cBhvr additive="repl">
                                        <p:cTn id="89" dur="1000" fill="hold"/>
                                        <p:tgtEl>
                                          <p:spTgt spid="2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0" name="Content Placeholder 2"/>
          <p:cNvSpPr txBox="1"/>
          <p:nvPr/>
        </p:nvSpPr>
        <p:spPr>
          <a:xfrm>
            <a:off x="818640" y="2559960"/>
            <a:ext cx="5103720" cy="3636000"/>
          </a:xfrm>
          <a:prstGeom prst="rect">
            <a:avLst/>
          </a:prstGeom>
          <a:noFill/>
          <a:ln w="0">
            <a:noFill/>
          </a:ln>
          <a:effectLst>
            <a:outerShdw dist="0" dir="0" blurRad="50760">
              <a:srgbClr val="000000">
                <a:alpha val="40000"/>
              </a:srgbClr>
            </a:outerShdw>
          </a:effectLst>
        </p:spPr>
        <p:txBody>
          <a:bodyPr>
            <a:normAutofit/>
          </a:bodyPr>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1955</a:t>
            </a:r>
            <a:r>
              <a:rPr b="0" lang="it-IT" sz="2400" spc="-1" strike="noStrike">
                <a:solidFill>
                  <a:srgbClr val="000000"/>
                </a:solidFill>
                <a:latin typeface="Cambria"/>
                <a:ea typeface="Cambria"/>
              </a:rPr>
              <a:t>: Messina conference</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1957</a:t>
            </a:r>
            <a:r>
              <a:rPr b="0" lang="it-IT" sz="2400" spc="-1" strike="noStrike">
                <a:solidFill>
                  <a:srgbClr val="000000"/>
                </a:solidFill>
                <a:latin typeface="Cambria"/>
                <a:ea typeface="Cambria"/>
              </a:rPr>
              <a:t>: creation of the </a:t>
            </a:r>
            <a:r>
              <a:rPr b="1" lang="it-IT" sz="2400" spc="-1" strike="noStrike">
                <a:solidFill>
                  <a:srgbClr val="000000"/>
                </a:solidFill>
                <a:latin typeface="Cambria"/>
                <a:ea typeface="Cambria"/>
              </a:rPr>
              <a:t>Euratom </a:t>
            </a:r>
            <a:r>
              <a:rPr b="0" lang="it-IT" sz="2400" spc="-1" strike="noStrike">
                <a:solidFill>
                  <a:srgbClr val="000000"/>
                </a:solidFill>
                <a:latin typeface="Cambria"/>
                <a:ea typeface="Cambria"/>
              </a:rPr>
              <a:t>and the </a:t>
            </a:r>
            <a:r>
              <a:rPr b="1" lang="it-IT" sz="2400" spc="-1" strike="noStrike">
                <a:solidFill>
                  <a:srgbClr val="000000"/>
                </a:solidFill>
                <a:latin typeface="Cambria"/>
                <a:ea typeface="Cambria"/>
              </a:rPr>
              <a:t>EEC</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1973</a:t>
            </a:r>
            <a:r>
              <a:rPr b="0" lang="it-IT" sz="2400" spc="-1" strike="noStrike">
                <a:solidFill>
                  <a:srgbClr val="000000"/>
                </a:solidFill>
                <a:latin typeface="Cambria"/>
                <a:ea typeface="Cambria"/>
              </a:rPr>
              <a:t>: first enlargement (UK, Ireland, Denmark)</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1979</a:t>
            </a:r>
            <a:r>
              <a:rPr b="0" lang="it-IT" sz="2400" spc="-1" strike="noStrike">
                <a:solidFill>
                  <a:srgbClr val="000000"/>
                </a:solidFill>
                <a:latin typeface="Cambria"/>
                <a:ea typeface="Cambria"/>
              </a:rPr>
              <a:t>: </a:t>
            </a:r>
            <a:r>
              <a:rPr b="1" lang="it-IT" sz="2400" spc="-1" strike="noStrike">
                <a:solidFill>
                  <a:srgbClr val="000000"/>
                </a:solidFill>
                <a:latin typeface="Cambria"/>
                <a:ea typeface="Cambria"/>
              </a:rPr>
              <a:t>First European election</a:t>
            </a:r>
            <a:endParaRPr b="0" lang="en-US" sz="2400" spc="-1" strike="noStrike">
              <a:solidFill>
                <a:srgbClr val="000000"/>
              </a:solidFill>
              <a:latin typeface="Cambria"/>
            </a:endParaRPr>
          </a:p>
          <a:p>
            <a:endParaRPr b="0" lang="en-US" sz="2400" spc="-1" strike="noStrike">
              <a:solidFill>
                <a:srgbClr val="000000"/>
              </a:solidFill>
              <a:latin typeface="Cambria"/>
            </a:endParaRPr>
          </a:p>
        </p:txBody>
      </p:sp>
      <p:sp>
        <p:nvSpPr>
          <p:cNvPr id="231"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1955–1978: a functionalist Europe (3/3)</a:t>
            </a:r>
            <a:endParaRPr b="0" lang="en-US" sz="3600" spc="-1" strike="noStrike">
              <a:solidFill>
                <a:srgbClr val="000000"/>
              </a:solidFill>
              <a:latin typeface="Century Gothic"/>
            </a:endParaRPr>
          </a:p>
        </p:txBody>
      </p:sp>
      <p:pic>
        <p:nvPicPr>
          <p:cNvPr id="232" name="Immagine 2" descr="Immagine che contiene Viso umano, vestiti, uomo, persona&#10;&#10;Descrizione generata automaticamente"/>
          <p:cNvPicPr/>
          <p:nvPr/>
        </p:nvPicPr>
        <p:blipFill>
          <a:blip r:embed="rId1"/>
          <a:stretch/>
        </p:blipFill>
        <p:spPr>
          <a:xfrm>
            <a:off x="5922720" y="2127960"/>
            <a:ext cx="6002640" cy="4341240"/>
          </a:xfrm>
          <a:prstGeom prst="rect">
            <a:avLst/>
          </a:prstGeom>
          <a:ln w="0">
            <a:noFill/>
          </a:ln>
        </p:spPr>
      </p:pic>
    </p:spTree>
  </p:cSld>
  <mc:AlternateContent>
    <mc:Choice Requires="p14">
      <p:transition spd="slow" p14:dur="2000"/>
    </mc:Choice>
    <mc:Fallback>
      <p:transition spd="slow"/>
    </mc:Fallback>
  </mc:AlternateContent>
  <p:timing>
    <p:tnLst>
      <p:par>
        <p:cTn id="90" dur="indefinite" restart="never" nodeType="tmRoot">
          <p:childTnLst>
            <p:seq>
              <p:cTn id="91" dur="indefinite" nodeType="mainSeq">
                <p:childTnLst>
                  <p:par>
                    <p:cTn id="92" fill="hold">
                      <p:stCondLst>
                        <p:cond delay="indefinite"/>
                      </p:stCondLst>
                      <p:childTnLst>
                        <p:par>
                          <p:cTn id="93" fill="hold">
                            <p:stCondLst>
                              <p:cond delay="0"/>
                            </p:stCondLst>
                            <p:childTnLst>
                              <p:par>
                                <p:cTn id="94" nodeType="clickEffect" fill="hold" presetClass="entr" presetID="42">
                                  <p:stCondLst>
                                    <p:cond delay="0"/>
                                  </p:stCondLst>
                                  <p:childTnLst>
                                    <p:set>
                                      <p:cBhvr>
                                        <p:cTn id="95" dur="1" fill="hold">
                                          <p:stCondLst>
                                            <p:cond delay="0"/>
                                          </p:stCondLst>
                                        </p:cTn>
                                        <p:tgtEl>
                                          <p:spTgt spid="232"/>
                                        </p:tgtEl>
                                        <p:attrNameLst>
                                          <p:attrName>style.visibility</p:attrName>
                                        </p:attrNameLst>
                                      </p:cBhvr>
                                      <p:to>
                                        <p:strVal val="visible"/>
                                      </p:to>
                                    </p:set>
                                    <p:animEffect filter="fade" transition="in">
                                      <p:cBhvr additive="repl">
                                        <p:cTn id="96" dur="1000"/>
                                        <p:tgtEl>
                                          <p:spTgt spid="232"/>
                                        </p:tgtEl>
                                      </p:cBhvr>
                                    </p:animEffect>
                                    <p:anim calcmode="lin" valueType="num">
                                      <p:cBhvr additive="repl">
                                        <p:cTn id="97" dur="1000" fill="hold"/>
                                        <p:tgtEl>
                                          <p:spTgt spid="232"/>
                                        </p:tgtEl>
                                        <p:attrNameLst>
                                          <p:attrName>ppt_x</p:attrName>
                                        </p:attrNameLst>
                                      </p:cBhvr>
                                      <p:tavLst>
                                        <p:tav tm="0">
                                          <p:val>
                                            <p:strVal val="#ppt_x"/>
                                          </p:val>
                                        </p:tav>
                                        <p:tav tm="100000">
                                          <p:val>
                                            <p:strVal val="#ppt_x"/>
                                          </p:val>
                                        </p:tav>
                                      </p:tavLst>
                                    </p:anim>
                                    <p:anim calcmode="lin" valueType="num">
                                      <p:cBhvr additive="repl">
                                        <p:cTn id="98" dur="1000" fill="hold"/>
                                        <p:tgtEl>
                                          <p:spTgt spid="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1979–1989: the new European Parliament</a:t>
            </a:r>
            <a:endParaRPr b="0" lang="en-US" sz="3600" spc="-1" strike="noStrike">
              <a:solidFill>
                <a:srgbClr val="000000"/>
              </a:solidFill>
              <a:latin typeface="Century Gothic"/>
            </a:endParaRPr>
          </a:p>
        </p:txBody>
      </p:sp>
      <p:sp>
        <p:nvSpPr>
          <p:cNvPr id="234" name="Rettangolo 8"/>
          <p:cNvSpPr/>
          <p:nvPr/>
        </p:nvSpPr>
        <p:spPr>
          <a:xfrm>
            <a:off x="5060880" y="2112480"/>
            <a:ext cx="6778800" cy="408348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235" name="Content Placeholder 2"/>
          <p:cNvSpPr txBox="1"/>
          <p:nvPr/>
        </p:nvSpPr>
        <p:spPr>
          <a:xfrm>
            <a:off x="818640" y="2559960"/>
            <a:ext cx="4399200" cy="3636000"/>
          </a:xfrm>
          <a:prstGeom prst="rect">
            <a:avLst/>
          </a:prstGeom>
          <a:noFill/>
          <a:ln w="0">
            <a:noFill/>
          </a:ln>
          <a:effectLst>
            <a:outerShdw dist="0" dir="0" blurRad="50760">
              <a:srgbClr val="000000">
                <a:alpha val="40000"/>
              </a:srgbClr>
            </a:outerShdw>
          </a:effectLst>
        </p:spPr>
        <p:txBody>
          <a:bodyPr>
            <a:normAutofit/>
          </a:bodyPr>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The first European Parliament approves by a large majority the </a:t>
            </a:r>
            <a:r>
              <a:rPr b="1" lang="it-IT" sz="2400" spc="-1" strike="noStrike">
                <a:solidFill>
                  <a:srgbClr val="000000"/>
                </a:solidFill>
                <a:latin typeface="Cambria"/>
                <a:ea typeface="Cambria"/>
              </a:rPr>
              <a:t>Spinelli Treaty</a:t>
            </a:r>
            <a:r>
              <a:rPr b="0" lang="it-IT" sz="2400" spc="-1" strike="noStrike">
                <a:solidFill>
                  <a:srgbClr val="000000"/>
                </a:solidFill>
                <a:latin typeface="Cambria"/>
                <a:ea typeface="Cambria"/>
              </a:rPr>
              <a:t> (</a:t>
            </a:r>
            <a:r>
              <a:rPr b="0" i="1" lang="it-IT" sz="2400" spc="-1" strike="noStrike">
                <a:solidFill>
                  <a:srgbClr val="000000"/>
                </a:solidFill>
                <a:latin typeface="Cambria"/>
                <a:ea typeface="Cambria"/>
              </a:rPr>
              <a:t>1984</a:t>
            </a:r>
            <a:r>
              <a:rPr b="0" lang="it-IT" sz="2400" spc="-1" strike="noStrike">
                <a:solidFill>
                  <a:srgbClr val="000000"/>
                </a:solidFill>
                <a:latin typeface="Cambria"/>
                <a:ea typeface="Cambria"/>
              </a:rPr>
              <a:t>)</a:t>
            </a:r>
            <a:r>
              <a:rPr b="1" lang="it-IT" sz="2400" spc="-1" strike="noStrike">
                <a:solidFill>
                  <a:srgbClr val="000000"/>
                </a:solidFill>
                <a:latin typeface="Cambria"/>
                <a:ea typeface="Cambria"/>
              </a:rPr>
              <a:t> </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lang="en-GB" sz="2400" spc="-1" strike="noStrike">
                <a:solidFill>
                  <a:srgbClr val="000000"/>
                </a:solidFill>
                <a:latin typeface="Cambria"/>
                <a:ea typeface="Cambria"/>
              </a:rPr>
              <a:t>The campaign for a more democratic Europe is </a:t>
            </a:r>
            <a:r>
              <a:rPr b="1" lang="en-GB" sz="2400" spc="-1" strike="noStrike">
                <a:solidFill>
                  <a:srgbClr val="000000"/>
                </a:solidFill>
                <a:latin typeface="Cambria"/>
                <a:ea typeface="Cambria"/>
              </a:rPr>
              <a:t>slowed down by national governments</a:t>
            </a:r>
            <a:endParaRPr b="0" lang="en-US" sz="2400" spc="-1" strike="noStrike">
              <a:solidFill>
                <a:srgbClr val="000000"/>
              </a:solidFill>
              <a:latin typeface="Cambria"/>
            </a:endParaRPr>
          </a:p>
          <a:p>
            <a:endParaRPr b="0" lang="en-US" sz="2400" spc="-1" strike="noStrike">
              <a:solidFill>
                <a:srgbClr val="000000"/>
              </a:solidFill>
              <a:latin typeface="Cambria"/>
            </a:endParaRPr>
          </a:p>
        </p:txBody>
      </p:sp>
      <p:pic>
        <p:nvPicPr>
          <p:cNvPr id="236" name="Immagine 3" descr="Immagine che contiene persona, pubblico, folla, vestiti&#10;&#10;Descrizione generata automaticamente"/>
          <p:cNvPicPr/>
          <p:nvPr/>
        </p:nvPicPr>
        <p:blipFill>
          <a:blip r:embed="rId1"/>
          <a:stretch/>
        </p:blipFill>
        <p:spPr>
          <a:xfrm>
            <a:off x="5139720" y="2209320"/>
            <a:ext cx="6621120" cy="3889800"/>
          </a:xfrm>
          <a:prstGeom prst="rect">
            <a:avLst/>
          </a:prstGeom>
          <a:ln w="0">
            <a:noFill/>
          </a:ln>
        </p:spPr>
      </p:pic>
    </p:spTree>
  </p:cSld>
  <mc:AlternateContent>
    <mc:Choice Requires="p14">
      <p:transition spd="slow" p14:dur="2000"/>
    </mc:Choice>
    <mc:Fallback>
      <p:transition spd="slow"/>
    </mc:Fallback>
  </mc:AlternateContent>
  <p:timing>
    <p:tnLst>
      <p:par>
        <p:cTn id="99" dur="indefinite" restart="never" nodeType="tmRoot">
          <p:childTnLst>
            <p:seq>
              <p:cTn id="100" dur="indefinite" nodeType="mainSeq">
                <p:childTnLst>
                  <p:par>
                    <p:cTn id="101" fill="hold">
                      <p:stCondLst>
                        <p:cond delay="indefinite"/>
                      </p:stCondLst>
                      <p:childTnLst>
                        <p:par>
                          <p:cTn id="102" fill="hold">
                            <p:stCondLst>
                              <p:cond delay="0"/>
                            </p:stCondLst>
                            <p:childTnLst>
                              <p:par>
                                <p:cTn id="103" nodeType="clickEffect" fill="hold" presetClass="entr" presetID="42">
                                  <p:stCondLst>
                                    <p:cond delay="0"/>
                                  </p:stCondLst>
                                  <p:childTnLst>
                                    <p:set>
                                      <p:cBhvr>
                                        <p:cTn id="104" dur="1" fill="hold">
                                          <p:stCondLst>
                                            <p:cond delay="0"/>
                                          </p:stCondLst>
                                        </p:cTn>
                                        <p:tgtEl>
                                          <p:spTgt spid="234"/>
                                        </p:tgtEl>
                                        <p:attrNameLst>
                                          <p:attrName>style.visibility</p:attrName>
                                        </p:attrNameLst>
                                      </p:cBhvr>
                                      <p:to>
                                        <p:strVal val="visible"/>
                                      </p:to>
                                    </p:set>
                                    <p:animEffect filter="fade" transition="in">
                                      <p:cBhvr additive="repl">
                                        <p:cTn id="105" dur="1000"/>
                                        <p:tgtEl>
                                          <p:spTgt spid="234"/>
                                        </p:tgtEl>
                                      </p:cBhvr>
                                    </p:animEffect>
                                    <p:anim calcmode="lin" valueType="num">
                                      <p:cBhvr additive="repl">
                                        <p:cTn id="106" dur="1000" fill="hold"/>
                                        <p:tgtEl>
                                          <p:spTgt spid="234"/>
                                        </p:tgtEl>
                                        <p:attrNameLst>
                                          <p:attrName>ppt_x</p:attrName>
                                        </p:attrNameLst>
                                      </p:cBhvr>
                                      <p:tavLst>
                                        <p:tav tm="0">
                                          <p:val>
                                            <p:strVal val="#ppt_x"/>
                                          </p:val>
                                        </p:tav>
                                        <p:tav tm="100000">
                                          <p:val>
                                            <p:strVal val="#ppt_x"/>
                                          </p:val>
                                        </p:tav>
                                      </p:tavLst>
                                    </p:anim>
                                    <p:anim calcmode="lin" valueType="num">
                                      <p:cBhvr additive="repl">
                                        <p:cTn id="107" dur="1000" fill="hold"/>
                                        <p:tgtEl>
                                          <p:spTgt spid="234"/>
                                        </p:tgtEl>
                                        <p:attrNameLst>
                                          <p:attrName>ppt_y</p:attrName>
                                        </p:attrNameLst>
                                      </p:cBhvr>
                                      <p:tavLst>
                                        <p:tav tm="0">
                                          <p:val>
                                            <p:strVal val="#ppt_y+.1"/>
                                          </p:val>
                                        </p:tav>
                                        <p:tav tm="100000">
                                          <p:val>
                                            <p:strVal val="#ppt_y"/>
                                          </p:val>
                                        </p:tav>
                                      </p:tavLst>
                                    </p:anim>
                                  </p:childTnLst>
                                </p:cTn>
                              </p:par>
                              <p:par>
                                <p:cTn id="108" nodeType="withEffect" fill="hold" presetClass="entr" presetID="42">
                                  <p:stCondLst>
                                    <p:cond delay="0"/>
                                  </p:stCondLst>
                                  <p:childTnLst>
                                    <p:set>
                                      <p:cBhvr>
                                        <p:cTn id="109" dur="1" fill="hold">
                                          <p:stCondLst>
                                            <p:cond delay="0"/>
                                          </p:stCondLst>
                                        </p:cTn>
                                        <p:tgtEl>
                                          <p:spTgt spid="236"/>
                                        </p:tgtEl>
                                        <p:attrNameLst>
                                          <p:attrName>style.visibility</p:attrName>
                                        </p:attrNameLst>
                                      </p:cBhvr>
                                      <p:to>
                                        <p:strVal val="visible"/>
                                      </p:to>
                                    </p:set>
                                    <p:animEffect filter="fade" transition="in">
                                      <p:cBhvr additive="repl">
                                        <p:cTn id="110" dur="1000"/>
                                        <p:tgtEl>
                                          <p:spTgt spid="236"/>
                                        </p:tgtEl>
                                      </p:cBhvr>
                                    </p:animEffect>
                                    <p:anim calcmode="lin" valueType="num">
                                      <p:cBhvr additive="repl">
                                        <p:cTn id="111" dur="1000" fill="hold"/>
                                        <p:tgtEl>
                                          <p:spTgt spid="236"/>
                                        </p:tgtEl>
                                        <p:attrNameLst>
                                          <p:attrName>ppt_x</p:attrName>
                                        </p:attrNameLst>
                                      </p:cBhvr>
                                      <p:tavLst>
                                        <p:tav tm="0">
                                          <p:val>
                                            <p:strVal val="#ppt_x"/>
                                          </p:val>
                                        </p:tav>
                                        <p:tav tm="100000">
                                          <p:val>
                                            <p:strVal val="#ppt_x"/>
                                          </p:val>
                                        </p:tav>
                                      </p:tavLst>
                                    </p:anim>
                                    <p:anim calcmode="lin" valueType="num">
                                      <p:cBhvr additive="repl">
                                        <p:cTn id="112" dur="1000" fill="hold"/>
                                        <p:tgtEl>
                                          <p:spTgt spid="2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1989–2009: the Eastern enlargement and the European constitution project (1/3)</a:t>
            </a:r>
            <a:endParaRPr b="0" lang="en-US" sz="3600" spc="-1" strike="noStrike">
              <a:solidFill>
                <a:srgbClr val="000000"/>
              </a:solidFill>
              <a:latin typeface="Century Gothic"/>
            </a:endParaRPr>
          </a:p>
        </p:txBody>
      </p:sp>
      <p:sp>
        <p:nvSpPr>
          <p:cNvPr id="238" name="Content Placeholder 2"/>
          <p:cNvSpPr txBox="1"/>
          <p:nvPr/>
        </p:nvSpPr>
        <p:spPr>
          <a:xfrm>
            <a:off x="818640" y="2559960"/>
            <a:ext cx="7552440" cy="3636000"/>
          </a:xfrm>
          <a:prstGeom prst="rect">
            <a:avLst/>
          </a:prstGeom>
          <a:noFill/>
          <a:ln w="0">
            <a:noFill/>
          </a:ln>
          <a:effectLst>
            <a:outerShdw dist="0" dir="0" blurRad="50760">
              <a:srgbClr val="000000">
                <a:alpha val="40000"/>
              </a:srgbClr>
            </a:outerShdw>
          </a:effectLst>
        </p:spPr>
        <p:txBody>
          <a:bodyPr>
            <a:normAutofit/>
          </a:bodyPr>
          <a:p>
            <a:pPr marL="95400" algn="ctr">
              <a:lnSpc>
                <a:spcPct val="100000"/>
              </a:lnSpc>
              <a:spcBef>
                <a:spcPts val="561"/>
              </a:spcBef>
              <a:spcAft>
                <a:spcPts val="601"/>
              </a:spcAft>
              <a:tabLst>
                <a:tab algn="l" pos="0"/>
              </a:tabLst>
            </a:pPr>
            <a:r>
              <a:rPr b="0" lang="it-IT" sz="2400" spc="-1" strike="noStrike">
                <a:solidFill>
                  <a:srgbClr val="000000"/>
                </a:solidFill>
                <a:latin typeface="Cambria"/>
                <a:ea typeface="Cambria"/>
              </a:rPr>
              <a:t>«</a:t>
            </a:r>
            <a:r>
              <a:rPr b="0" i="1" lang="en-US" sz="2800" spc="-1" strike="noStrike">
                <a:solidFill>
                  <a:srgbClr val="000000"/>
                </a:solidFill>
                <a:latin typeface="Cambria"/>
                <a:ea typeface="Cambria"/>
              </a:rPr>
              <a:t>Hungary has done more for freedom and justice than any other European people for twenty years. In Europe’s isolation today, we have only one way of being true to Hungary, and that is never to betray, among ourselves, or anywhere, what the Hungarian heroes died for and never to condone, even indirectly, what killed them.</a:t>
            </a:r>
            <a:endParaRPr b="0" lang="en-US" sz="2800" spc="-1" strike="noStrike">
              <a:solidFill>
                <a:srgbClr val="000000"/>
              </a:solidFill>
              <a:latin typeface="Cambria"/>
            </a:endParaRPr>
          </a:p>
        </p:txBody>
      </p:sp>
      <p:sp>
        <p:nvSpPr>
          <p:cNvPr id="239" name="Rettangolo 8"/>
          <p:cNvSpPr/>
          <p:nvPr/>
        </p:nvSpPr>
        <p:spPr>
          <a:xfrm>
            <a:off x="8702640" y="2112480"/>
            <a:ext cx="3137040" cy="420336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pic>
        <p:nvPicPr>
          <p:cNvPr id="240" name="Immagine 4" descr="Immagine che contiene schizzo, edificio, monocromatico, aria aperta&#10;&#10;Descrizione generata automaticamente"/>
          <p:cNvPicPr/>
          <p:nvPr/>
        </p:nvPicPr>
        <p:blipFill>
          <a:blip r:embed="rId1"/>
          <a:stretch/>
        </p:blipFill>
        <p:spPr>
          <a:xfrm>
            <a:off x="8831880" y="2207160"/>
            <a:ext cx="2878560" cy="3988800"/>
          </a:xfrm>
          <a:prstGeom prst="rect">
            <a:avLst/>
          </a:prstGeom>
          <a:ln w="0">
            <a:noFill/>
          </a:ln>
        </p:spPr>
      </p:pic>
    </p:spTree>
  </p:cSld>
  <mc:AlternateContent>
    <mc:Choice Requires="p14">
      <p:transition spd="slow" p14:dur="2000"/>
    </mc:Choice>
    <mc:Fallback>
      <p:transition spd="slow"/>
    </mc:Fallback>
  </mc:AlternateContent>
  <p:timing>
    <p:tnLst>
      <p:par>
        <p:cTn id="113" dur="indefinite" restart="never" nodeType="tmRoot">
          <p:childTnLst>
            <p:seq>
              <p:cTn id="114" dur="indefinite" nodeType="mainSeq">
                <p:childTnLst>
                  <p:par>
                    <p:cTn id="115" fill="hold">
                      <p:stCondLst>
                        <p:cond delay="indefinite"/>
                      </p:stCondLst>
                      <p:childTnLst>
                        <p:par>
                          <p:cTn id="116" fill="hold">
                            <p:stCondLst>
                              <p:cond delay="0"/>
                            </p:stCondLst>
                            <p:childTnLst>
                              <p:par>
                                <p:cTn id="117" nodeType="clickEffect" fill="hold" presetClass="entr" presetID="42">
                                  <p:stCondLst>
                                    <p:cond delay="0"/>
                                  </p:stCondLst>
                                  <p:childTnLst>
                                    <p:set>
                                      <p:cBhvr>
                                        <p:cTn id="118" dur="1" fill="hold">
                                          <p:stCondLst>
                                            <p:cond delay="0"/>
                                          </p:stCondLst>
                                        </p:cTn>
                                        <p:tgtEl>
                                          <p:spTgt spid="238">
                                            <p:txEl>
                                              <p:pRg st="0" end="0"/>
                                            </p:txEl>
                                          </p:spTgt>
                                        </p:tgtEl>
                                        <p:attrNameLst>
                                          <p:attrName>style.visibility</p:attrName>
                                        </p:attrNameLst>
                                      </p:cBhvr>
                                      <p:to>
                                        <p:strVal val="visible"/>
                                      </p:to>
                                    </p:set>
                                    <p:animEffect filter="fade" transition="in">
                                      <p:cBhvr additive="repl">
                                        <p:cTn id="119" dur="1000"/>
                                        <p:tgtEl>
                                          <p:spTgt spid="238">
                                            <p:txEl>
                                              <p:pRg st="0" end="0"/>
                                            </p:txEl>
                                          </p:spTgt>
                                        </p:tgtEl>
                                      </p:cBhvr>
                                    </p:animEffect>
                                    <p:anim calcmode="lin" valueType="num">
                                      <p:cBhvr additive="repl">
                                        <p:cTn id="120" dur="1000" fill="hold"/>
                                        <p:tgtEl>
                                          <p:spTgt spid="238">
                                            <p:txEl>
                                              <p:pRg st="0" end="0"/>
                                            </p:txEl>
                                          </p:spTgt>
                                        </p:tgtEl>
                                        <p:attrNameLst>
                                          <p:attrName>ppt_x</p:attrName>
                                        </p:attrNameLst>
                                      </p:cBhvr>
                                      <p:tavLst>
                                        <p:tav tm="0">
                                          <p:val>
                                            <p:strVal val="#ppt_x"/>
                                          </p:val>
                                        </p:tav>
                                        <p:tav tm="100000">
                                          <p:val>
                                            <p:strVal val="#ppt_x"/>
                                          </p:val>
                                        </p:tav>
                                      </p:tavLst>
                                    </p:anim>
                                    <p:anim calcmode="lin" valueType="num">
                                      <p:cBhvr additive="repl">
                                        <p:cTn id="121" dur="1000" fill="hold"/>
                                        <p:tgtEl>
                                          <p:spTgt spid="2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Content Placeholder 2"/>
          <p:cNvSpPr txBox="1"/>
          <p:nvPr/>
        </p:nvSpPr>
        <p:spPr>
          <a:xfrm>
            <a:off x="818640" y="2559960"/>
            <a:ext cx="10571760" cy="4061160"/>
          </a:xfrm>
          <a:prstGeom prst="rect">
            <a:avLst/>
          </a:prstGeom>
          <a:noFill/>
          <a:ln w="0">
            <a:noFill/>
          </a:ln>
          <a:effectLst>
            <a:outerShdw dist="0" dir="0" blurRad="50760">
              <a:srgbClr val="000000">
                <a:alpha val="40000"/>
              </a:srgbClr>
            </a:outerShdw>
          </a:effectLst>
        </p:spPr>
        <p:txBody>
          <a:bodyPr>
            <a:normAutofit/>
          </a:bodyPr>
          <a:p>
            <a:pPr marL="95400">
              <a:lnSpc>
                <a:spcPct val="100000"/>
              </a:lnSpc>
              <a:spcBef>
                <a:spcPts val="479"/>
              </a:spcBef>
              <a:spcAft>
                <a:spcPts val="601"/>
              </a:spcAft>
              <a:tabLst>
                <a:tab algn="l" pos="0"/>
              </a:tabLst>
            </a:pPr>
            <a:r>
              <a:rPr b="0" i="1" lang="it-IT" sz="2400" spc="-1" strike="noStrike">
                <a:solidFill>
                  <a:srgbClr val="000000"/>
                </a:solidFill>
                <a:latin typeface="Cambria"/>
                <a:ea typeface="Cambria"/>
              </a:rPr>
              <a:t>The dissolution of the USSR bloc allow Eastern European countries to join the EU</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Even during the Cold War, in Berlin and elsewhere many people were ready to climb a dangerous wall to move to European Communities and join democratic countries</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After the USSR collapse, </a:t>
            </a:r>
            <a:r>
              <a:rPr b="1" lang="it-IT" sz="2400" spc="-1" strike="noStrike">
                <a:solidFill>
                  <a:srgbClr val="000000"/>
                </a:solidFill>
                <a:latin typeface="Cambria"/>
                <a:ea typeface="Cambria"/>
              </a:rPr>
              <a:t>many countries join the EU </a:t>
            </a:r>
            <a:r>
              <a:rPr b="0" lang="it-IT" sz="2400" spc="-1" strike="noStrike">
                <a:solidFill>
                  <a:srgbClr val="000000"/>
                </a:solidFill>
                <a:latin typeface="Cambria"/>
                <a:ea typeface="Cambria"/>
              </a:rPr>
              <a:t>– and other want to join even these days</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EU is faced with the question of </a:t>
            </a:r>
            <a:r>
              <a:rPr b="1" lang="it-IT" sz="2400" spc="-1" strike="noStrike">
                <a:solidFill>
                  <a:srgbClr val="000000"/>
                </a:solidFill>
                <a:latin typeface="Cambria"/>
                <a:ea typeface="Cambria"/>
              </a:rPr>
              <a:t>deepening </a:t>
            </a:r>
            <a:r>
              <a:rPr b="0" lang="it-IT" sz="2400" spc="-1" strike="noStrike">
                <a:solidFill>
                  <a:srgbClr val="000000"/>
                </a:solidFill>
                <a:latin typeface="Cambria"/>
                <a:ea typeface="Cambria"/>
              </a:rPr>
              <a:t>along with </a:t>
            </a:r>
            <a:r>
              <a:rPr b="1" lang="it-IT" sz="2400" spc="-1" strike="noStrike">
                <a:solidFill>
                  <a:srgbClr val="000000"/>
                </a:solidFill>
                <a:latin typeface="Cambria"/>
                <a:ea typeface="Cambria"/>
              </a:rPr>
              <a:t>enlargement </a:t>
            </a:r>
            <a:r>
              <a:rPr b="0" lang="it-IT" sz="2400" spc="-1" strike="noStrike">
                <a:solidFill>
                  <a:srgbClr val="000000"/>
                </a:solidFill>
                <a:latin typeface="Cambria"/>
                <a:ea typeface="Cambria"/>
              </a:rPr>
              <a:t>– both then and now</a:t>
            </a: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a:p>
            <a:endParaRPr b="0" lang="en-US" sz="2400" spc="-1" strike="noStrike">
              <a:solidFill>
                <a:srgbClr val="000000"/>
              </a:solidFill>
              <a:latin typeface="Cambria"/>
            </a:endParaRPr>
          </a:p>
        </p:txBody>
      </p:sp>
      <p:sp>
        <p:nvSpPr>
          <p:cNvPr id="242"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1989–2009: the Eastern enlargement and the European constitution project (2/3)</a:t>
            </a:r>
            <a:endParaRPr b="0" lang="en-US" sz="3600" spc="-1" strike="noStrike">
              <a:solidFill>
                <a:srgbClr val="000000"/>
              </a:solidFill>
              <a:latin typeface="Century Gothic"/>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Content Placeholder 2"/>
          <p:cNvSpPr txBox="1"/>
          <p:nvPr/>
        </p:nvSpPr>
        <p:spPr>
          <a:xfrm>
            <a:off x="818640" y="2559960"/>
            <a:ext cx="6338520" cy="3636000"/>
          </a:xfrm>
          <a:prstGeom prst="rect">
            <a:avLst/>
          </a:prstGeom>
          <a:noFill/>
          <a:ln w="0">
            <a:noFill/>
          </a:ln>
          <a:effectLst>
            <a:outerShdw dist="0" dir="0" blurRad="50760">
              <a:srgbClr val="000000">
                <a:alpha val="40000"/>
              </a:srgbClr>
            </a:outerShdw>
          </a:effectLst>
        </p:spPr>
        <p:txBody>
          <a:bodyPr>
            <a:normAutofit/>
          </a:bodyPr>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1989</a:t>
            </a:r>
            <a:r>
              <a:rPr b="0" lang="it-IT" sz="2400" spc="-1" strike="noStrike">
                <a:solidFill>
                  <a:srgbClr val="000000"/>
                </a:solidFill>
                <a:latin typeface="Cambria"/>
                <a:ea typeface="Cambria"/>
              </a:rPr>
              <a:t>: End of Berlin Wall</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1999</a:t>
            </a:r>
            <a:r>
              <a:rPr b="0" lang="it-IT" sz="2400" spc="-1" strike="noStrike">
                <a:solidFill>
                  <a:srgbClr val="000000"/>
                </a:solidFill>
                <a:latin typeface="Cambria"/>
                <a:ea typeface="Cambria"/>
              </a:rPr>
              <a:t>: the </a:t>
            </a:r>
            <a:r>
              <a:rPr b="1" lang="it-IT" sz="2400" spc="-1" strike="noStrike">
                <a:solidFill>
                  <a:srgbClr val="000000"/>
                </a:solidFill>
                <a:latin typeface="Cambria"/>
                <a:ea typeface="Cambria"/>
              </a:rPr>
              <a:t>euro </a:t>
            </a:r>
            <a:r>
              <a:rPr b="0" lang="it-IT" sz="2400" spc="-1" strike="noStrike">
                <a:solidFill>
                  <a:srgbClr val="000000"/>
                </a:solidFill>
                <a:latin typeface="Cambria"/>
                <a:ea typeface="Cambria"/>
              </a:rPr>
              <a:t>is born</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2004</a:t>
            </a:r>
            <a:r>
              <a:rPr b="0" lang="it-IT" sz="2400" spc="-1" strike="noStrike">
                <a:solidFill>
                  <a:srgbClr val="000000"/>
                </a:solidFill>
                <a:latin typeface="Cambria"/>
                <a:ea typeface="Cambria"/>
              </a:rPr>
              <a:t>: </a:t>
            </a:r>
            <a:r>
              <a:rPr b="1" lang="it-IT" sz="2400" spc="-1" strike="noStrike">
                <a:solidFill>
                  <a:srgbClr val="000000"/>
                </a:solidFill>
                <a:latin typeface="Cambria"/>
                <a:ea typeface="Cambria"/>
              </a:rPr>
              <a:t>first Eastern enlargement</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2005</a:t>
            </a:r>
            <a:r>
              <a:rPr b="0" lang="it-IT" sz="2400" spc="-1" strike="noStrike">
                <a:solidFill>
                  <a:srgbClr val="000000"/>
                </a:solidFill>
                <a:latin typeface="Cambria"/>
                <a:ea typeface="Cambria"/>
              </a:rPr>
              <a:t>: the project of a European Constitution is rejected by </a:t>
            </a:r>
            <a:r>
              <a:rPr b="1" lang="it-IT" sz="2400" spc="-1" strike="noStrike">
                <a:solidFill>
                  <a:srgbClr val="000000"/>
                </a:solidFill>
                <a:latin typeface="Cambria"/>
                <a:ea typeface="Cambria"/>
              </a:rPr>
              <a:t>referenda in France and the Netherlands</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2009</a:t>
            </a:r>
            <a:r>
              <a:rPr b="0" lang="it-IT" sz="2400" spc="-1" strike="noStrike">
                <a:solidFill>
                  <a:srgbClr val="000000"/>
                </a:solidFill>
                <a:latin typeface="Cambria"/>
                <a:ea typeface="Cambria"/>
              </a:rPr>
              <a:t>: </a:t>
            </a:r>
            <a:r>
              <a:rPr b="1" lang="it-IT" sz="2400" spc="-1" strike="noStrike">
                <a:solidFill>
                  <a:srgbClr val="000000"/>
                </a:solidFill>
                <a:latin typeface="Cambria"/>
                <a:ea typeface="Cambria"/>
              </a:rPr>
              <a:t>Lisbon Treaty</a:t>
            </a:r>
            <a:r>
              <a:rPr b="0" lang="it-IT" sz="2400" spc="-1" strike="noStrike">
                <a:solidFill>
                  <a:srgbClr val="000000"/>
                </a:solidFill>
                <a:latin typeface="Cambria"/>
                <a:ea typeface="Cambria"/>
              </a:rPr>
              <a:t>’s entry into force</a:t>
            </a:r>
            <a:endParaRPr b="0" lang="en-US" sz="2400" spc="-1" strike="noStrike">
              <a:solidFill>
                <a:srgbClr val="000000"/>
              </a:solidFill>
              <a:latin typeface="Cambria"/>
            </a:endParaRPr>
          </a:p>
        </p:txBody>
      </p:sp>
      <p:sp>
        <p:nvSpPr>
          <p:cNvPr id="244"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1989–2009: the Eastern enlargement and the European constitution project (3/3)</a:t>
            </a:r>
            <a:endParaRPr b="0" lang="en-US" sz="3600" spc="-1" strike="noStrike">
              <a:solidFill>
                <a:srgbClr val="000000"/>
              </a:solidFill>
              <a:latin typeface="Century Gothic"/>
            </a:endParaRPr>
          </a:p>
        </p:txBody>
      </p:sp>
      <p:pic>
        <p:nvPicPr>
          <p:cNvPr id="245" name="Immagine 4" descr="Immagine che contiene bandiera, testo, poster, persona&#10;&#10;Descrizione generata automaticamente"/>
          <p:cNvPicPr/>
          <p:nvPr/>
        </p:nvPicPr>
        <p:blipFill>
          <a:blip r:embed="rId1"/>
          <a:stretch/>
        </p:blipFill>
        <p:spPr>
          <a:xfrm>
            <a:off x="7757640" y="2059920"/>
            <a:ext cx="3623760" cy="45766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2009–today: a multi-faceted crisis (or the decline of Europe?)</a:t>
            </a:r>
            <a:endParaRPr b="0" lang="en-US" sz="3600" spc="-1" strike="noStrike">
              <a:solidFill>
                <a:srgbClr val="000000"/>
              </a:solidFill>
              <a:latin typeface="Century Gothic"/>
            </a:endParaRPr>
          </a:p>
        </p:txBody>
      </p:sp>
      <p:sp>
        <p:nvSpPr>
          <p:cNvPr id="247" name="Content Placeholder 2"/>
          <p:cNvSpPr txBox="1"/>
          <p:nvPr/>
        </p:nvSpPr>
        <p:spPr>
          <a:xfrm>
            <a:off x="818640" y="2559960"/>
            <a:ext cx="5597640" cy="4140000"/>
          </a:xfrm>
          <a:prstGeom prst="rect">
            <a:avLst/>
          </a:prstGeom>
          <a:noFill/>
          <a:ln w="0">
            <a:noFill/>
          </a:ln>
          <a:effectLst>
            <a:outerShdw dist="0" dir="0" blurRad="50760">
              <a:srgbClr val="000000">
                <a:alpha val="40000"/>
              </a:srgbClr>
            </a:outerShdw>
          </a:effectLst>
        </p:spPr>
        <p:txBody>
          <a:bodyPr>
            <a:normAutofit/>
          </a:bodyPr>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Since 2009, EU has coped with </a:t>
            </a:r>
            <a:r>
              <a:rPr b="1" lang="it-IT" sz="2400" spc="-1" strike="noStrike">
                <a:solidFill>
                  <a:srgbClr val="000000"/>
                </a:solidFill>
                <a:latin typeface="Cambria"/>
                <a:ea typeface="Cambria"/>
              </a:rPr>
              <a:t>several crisis</a:t>
            </a:r>
            <a:r>
              <a:rPr b="0" lang="it-IT" sz="2400" spc="-1" strike="noStrike">
                <a:solidFill>
                  <a:srgbClr val="000000"/>
                </a:solidFill>
                <a:latin typeface="Cambria"/>
                <a:ea typeface="Cambria"/>
              </a:rPr>
              <a:t>: sovereign debts, migration, covid pandemic, full-scale invasion of Ukraine etc</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If an «ever closer union» is not achieved, Europeans risk «compromising either </a:t>
            </a:r>
            <a:r>
              <a:rPr b="1" lang="it-IT" sz="2400" spc="-1" strike="noStrike">
                <a:solidFill>
                  <a:srgbClr val="000000"/>
                </a:solidFill>
                <a:latin typeface="Cambria"/>
                <a:ea typeface="Cambria"/>
              </a:rPr>
              <a:t>freedom </a:t>
            </a:r>
            <a:r>
              <a:rPr b="0" lang="it-IT" sz="2400" spc="-1" strike="noStrike">
                <a:solidFill>
                  <a:srgbClr val="000000"/>
                </a:solidFill>
                <a:latin typeface="Cambria"/>
                <a:ea typeface="Cambria"/>
              </a:rPr>
              <a:t>or </a:t>
            </a:r>
            <a:r>
              <a:rPr b="1" lang="it-IT" sz="2400" spc="-1" strike="noStrike">
                <a:solidFill>
                  <a:srgbClr val="000000"/>
                </a:solidFill>
                <a:latin typeface="Cambria"/>
                <a:ea typeface="Cambria"/>
              </a:rPr>
              <a:t>environment </a:t>
            </a:r>
            <a:r>
              <a:rPr b="0" lang="it-IT" sz="2400" spc="-1" strike="noStrike">
                <a:solidFill>
                  <a:srgbClr val="000000"/>
                </a:solidFill>
                <a:latin typeface="Cambria"/>
                <a:ea typeface="Cambria"/>
              </a:rPr>
              <a:t>or </a:t>
            </a:r>
            <a:r>
              <a:rPr b="1" lang="it-IT" sz="2400" spc="-1" strike="noStrike">
                <a:solidFill>
                  <a:srgbClr val="000000"/>
                </a:solidFill>
                <a:latin typeface="Cambria"/>
                <a:ea typeface="Cambria"/>
              </a:rPr>
              <a:t>welfare»</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What next after </a:t>
            </a:r>
            <a:r>
              <a:rPr b="1" lang="it-IT" sz="2400" spc="-1" strike="noStrike">
                <a:solidFill>
                  <a:srgbClr val="000000"/>
                </a:solidFill>
                <a:latin typeface="Cambria"/>
                <a:ea typeface="Cambria"/>
              </a:rPr>
              <a:t>2024 European election?</a:t>
            </a:r>
            <a:endParaRPr b="0" lang="en-US" sz="2400" spc="-1" strike="noStrike">
              <a:solidFill>
                <a:srgbClr val="000000"/>
              </a:solidFill>
              <a:latin typeface="Cambria"/>
            </a:endParaRPr>
          </a:p>
        </p:txBody>
      </p:sp>
      <p:pic>
        <p:nvPicPr>
          <p:cNvPr id="248" name="Immagine 2" descr="Immagine che contiene persona, vestiti, persone, uomo&#10;&#10;Descrizione generata automaticamente"/>
          <p:cNvPicPr/>
          <p:nvPr/>
        </p:nvPicPr>
        <p:blipFill>
          <a:blip r:embed="rId1"/>
          <a:stretch/>
        </p:blipFill>
        <p:spPr>
          <a:xfrm>
            <a:off x="6432840" y="2545920"/>
            <a:ext cx="5468040" cy="3636000"/>
          </a:xfrm>
          <a:prstGeom prst="rect">
            <a:avLst/>
          </a:prstGeom>
          <a:ln w="0">
            <a:noFill/>
          </a:ln>
        </p:spPr>
      </p:pic>
      <p:sp>
        <p:nvSpPr>
          <p:cNvPr id="249" name="Rettangolo 3"/>
          <p:cNvSpPr/>
          <p:nvPr/>
        </p:nvSpPr>
        <p:spPr>
          <a:xfrm>
            <a:off x="6289200" y="2412000"/>
            <a:ext cx="5755320" cy="390384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Title 3"/>
          <p:cNvSpPr txBox="1"/>
          <p:nvPr/>
        </p:nvSpPr>
        <p:spPr>
          <a:xfrm>
            <a:off x="3604320" y="1252800"/>
            <a:ext cx="4983120" cy="2397240"/>
          </a:xfrm>
          <a:prstGeom prst="rect">
            <a:avLst/>
          </a:prstGeom>
          <a:noFill/>
          <a:ln w="0">
            <a:noFill/>
          </a:ln>
          <a:effectLst>
            <a:outerShdw dist="0" dir="0" blurRad="50760">
              <a:srgbClr val="000000">
                <a:alpha val="60000"/>
              </a:srgbClr>
            </a:outerShdw>
          </a:effectLst>
        </p:spPr>
        <p:txBody>
          <a:bodyPr>
            <a:normAutofit/>
          </a:bodyPr>
          <a:p>
            <a:pPr algn="ctr">
              <a:lnSpc>
                <a:spcPct val="100000"/>
              </a:lnSpc>
            </a:pPr>
            <a:r>
              <a:rPr b="1" lang="en-US" sz="4800" spc="-1" strike="noStrike">
                <a:solidFill>
                  <a:srgbClr val="ffffff"/>
                </a:solidFill>
                <a:latin typeface="Cambria"/>
                <a:ea typeface="Cambria"/>
              </a:rPr>
              <a:t>Thank you!</a:t>
            </a:r>
            <a:endParaRPr b="0" lang="en-US" sz="4800" spc="-1" strike="noStrike">
              <a:solidFill>
                <a:srgbClr val="000000"/>
              </a:solidFill>
              <a:latin typeface="Century Gothic"/>
            </a:endParaRPr>
          </a:p>
        </p:txBody>
      </p:sp>
      <p:sp>
        <p:nvSpPr>
          <p:cNvPr id="251" name="CasellaDiTesto 1"/>
          <p:cNvSpPr/>
          <p:nvPr/>
        </p:nvSpPr>
        <p:spPr>
          <a:xfrm>
            <a:off x="3510360" y="2680200"/>
            <a:ext cx="5170680" cy="155340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i="1" lang="it-IT" sz="2400" spc="-1" strike="noStrike" u="sng">
                <a:solidFill>
                  <a:srgbClr val="ffffff"/>
                </a:solidFill>
                <a:uFillTx/>
                <a:latin typeface="Cambria"/>
                <a:ea typeface="Cambria"/>
                <a:hlinkClick r:id="rId1"/>
              </a:rPr>
              <a:t>unitaeuropea@mfe.</a:t>
            </a:r>
            <a:r>
              <a:rPr b="0" i="1" lang="it-IT" sz="2400" spc="-1" strike="noStrike">
                <a:solidFill>
                  <a:srgbClr val="ffffff"/>
                </a:solidFill>
                <a:latin typeface="Cambria"/>
                <a:ea typeface="Cambria"/>
              </a:rPr>
              <a:t>it </a:t>
            </a:r>
            <a:endParaRPr b="0" lang="it-IT" sz="2400" spc="-1" strike="noStrike">
              <a:latin typeface="Arial"/>
            </a:endParaRPr>
          </a:p>
          <a:p>
            <a:pPr algn="ctr">
              <a:lnSpc>
                <a:spcPct val="100000"/>
              </a:lnSpc>
            </a:pPr>
            <a:r>
              <a:rPr b="0" i="1" lang="it-IT" sz="2400" spc="-1" strike="noStrike">
                <a:solidFill>
                  <a:srgbClr val="ffffff"/>
                </a:solidFill>
                <a:latin typeface="Cambria"/>
                <a:ea typeface="Cambria"/>
              </a:rPr>
              <a:t>Via Poloni 9, Verona</a:t>
            </a:r>
            <a:endParaRPr b="0" lang="it-IT" sz="2400" spc="-1" strike="noStrike">
              <a:latin typeface="Arial"/>
            </a:endParaRPr>
          </a:p>
          <a:p>
            <a:pPr algn="ctr">
              <a:lnSpc>
                <a:spcPct val="100000"/>
              </a:lnSpc>
            </a:pPr>
            <a:endParaRPr b="0" lang="it-IT" sz="2400" spc="-1" strike="noStrike">
              <a:latin typeface="Arial"/>
            </a:endParaRPr>
          </a:p>
          <a:p>
            <a:pPr algn="ctr">
              <a:lnSpc>
                <a:spcPct val="100000"/>
              </a:lnSpc>
            </a:pPr>
            <a:r>
              <a:rPr b="0" i="1" lang="it-IT" sz="2400" spc="-1" strike="noStrike">
                <a:solidFill>
                  <a:srgbClr val="ffffff"/>
                </a:solidFill>
                <a:latin typeface="Cambria"/>
                <a:ea typeface="Cambria"/>
              </a:rPr>
              <a:t>https://unitaeuropea.it/ </a:t>
            </a:r>
            <a:endParaRPr b="0" lang="it-IT" sz="2400" spc="-1" strike="noStrike">
              <a:latin typeface="Arial"/>
            </a:endParaRPr>
          </a:p>
        </p:txBody>
      </p:sp>
      <p:pic>
        <p:nvPicPr>
          <p:cNvPr id="252" name="Immagine 4" descr="Immagine che contiene testo, Carattere, logo, Elementi grafici&#10;&#10;Descrizione generata automaticamente"/>
          <p:cNvPicPr/>
          <p:nvPr/>
        </p:nvPicPr>
        <p:blipFill>
          <a:blip r:embed="rId2"/>
          <a:stretch/>
        </p:blipFill>
        <p:spPr>
          <a:xfrm>
            <a:off x="8208360" y="5456880"/>
            <a:ext cx="3122640" cy="657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Titolo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it-IT" sz="4000" spc="-1" strike="noStrike">
                <a:solidFill>
                  <a:srgbClr val="fefefe"/>
                </a:solidFill>
                <a:latin typeface="Cambria"/>
                <a:ea typeface="Cambria"/>
              </a:rPr>
              <a:t>Summary</a:t>
            </a:r>
            <a:endParaRPr b="0" lang="en-US" sz="4000" spc="-1" strike="noStrike">
              <a:solidFill>
                <a:srgbClr val="000000"/>
              </a:solidFill>
              <a:latin typeface="Century Gothic"/>
            </a:endParaRPr>
          </a:p>
        </p:txBody>
      </p:sp>
      <p:grpSp>
        <p:nvGrpSpPr>
          <p:cNvPr id="180" name="Gruppo 27"/>
          <p:cNvGrpSpPr/>
          <p:nvPr/>
        </p:nvGrpSpPr>
        <p:grpSpPr>
          <a:xfrm>
            <a:off x="652680" y="2380680"/>
            <a:ext cx="10886400" cy="4156200"/>
            <a:chOff x="652680" y="2380680"/>
            <a:chExt cx="10886400" cy="4156200"/>
          </a:xfrm>
        </p:grpSpPr>
        <p:grpSp>
          <p:nvGrpSpPr>
            <p:cNvPr id="181" name="Gruppo 26"/>
            <p:cNvGrpSpPr/>
            <p:nvPr/>
          </p:nvGrpSpPr>
          <p:grpSpPr>
            <a:xfrm>
              <a:off x="652680" y="2380680"/>
              <a:ext cx="10197720" cy="504000"/>
              <a:chOff x="652680" y="2380680"/>
              <a:chExt cx="10197720" cy="504000"/>
            </a:xfrm>
          </p:grpSpPr>
          <p:sp>
            <p:nvSpPr>
              <p:cNvPr id="182" name="Rettangolo con angoli arrotondati 6"/>
              <p:cNvSpPr/>
              <p:nvPr/>
            </p:nvSpPr>
            <p:spPr>
              <a:xfrm>
                <a:off x="2570760" y="2380680"/>
                <a:ext cx="8279640" cy="503640"/>
              </a:xfrm>
              <a:prstGeom prst="roundRect">
                <a:avLst>
                  <a:gd name="adj" fmla="val 16667"/>
                </a:avLst>
              </a:prstGeom>
              <a:solidFill>
                <a:srgbClr val="00b050"/>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marL="173160">
                  <a:lnSpc>
                    <a:spcPct val="100000"/>
                  </a:lnSpc>
                </a:pPr>
                <a:r>
                  <a:rPr b="1" lang="it-IT" sz="2400" spc="-1" strike="noStrike">
                    <a:solidFill>
                      <a:srgbClr val="ffffff"/>
                    </a:solidFill>
                    <a:latin typeface="Cambria"/>
                    <a:ea typeface="Cambria"/>
                  </a:rPr>
                  <a:t>From hell to a new Europe</a:t>
                </a:r>
                <a:endParaRPr b="0" lang="it-IT" sz="2400" spc="-1" strike="noStrike">
                  <a:latin typeface="Arial"/>
                </a:endParaRPr>
              </a:p>
            </p:txBody>
          </p:sp>
          <p:sp>
            <p:nvSpPr>
              <p:cNvPr id="183" name="Rettangolo con angoli arrotondati 5"/>
              <p:cNvSpPr/>
              <p:nvPr/>
            </p:nvSpPr>
            <p:spPr>
              <a:xfrm>
                <a:off x="652680" y="2380680"/>
                <a:ext cx="2106360" cy="504000"/>
              </a:xfrm>
              <a:prstGeom prst="roundRect">
                <a:avLst>
                  <a:gd name="adj" fmla="val 16667"/>
                </a:avLst>
              </a:prstGeom>
              <a:solidFill>
                <a:schemeClr val="bg1"/>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it-IT" sz="2400" spc="-1" strike="noStrike">
                    <a:solidFill>
                      <a:srgbClr val="00b050"/>
                    </a:solidFill>
                    <a:latin typeface="Cambria"/>
                    <a:ea typeface="Cambria"/>
                  </a:rPr>
                  <a:t>1941 - 1949</a:t>
                </a:r>
                <a:endParaRPr b="0" lang="it-IT" sz="2400" spc="-1" strike="noStrike">
                  <a:latin typeface="Arial"/>
                </a:endParaRPr>
              </a:p>
            </p:txBody>
          </p:sp>
        </p:grpSp>
        <p:grpSp>
          <p:nvGrpSpPr>
            <p:cNvPr id="184" name="Gruppo 25"/>
            <p:cNvGrpSpPr/>
            <p:nvPr/>
          </p:nvGrpSpPr>
          <p:grpSpPr>
            <a:xfrm>
              <a:off x="1341000" y="3111120"/>
              <a:ext cx="10198080" cy="504000"/>
              <a:chOff x="1341000" y="3111120"/>
              <a:chExt cx="10198080" cy="504000"/>
            </a:xfrm>
          </p:grpSpPr>
          <p:sp>
            <p:nvSpPr>
              <p:cNvPr id="185" name="Rettangolo con angoli arrotondati 11"/>
              <p:cNvSpPr/>
              <p:nvPr/>
            </p:nvSpPr>
            <p:spPr>
              <a:xfrm>
                <a:off x="3259440" y="3111120"/>
                <a:ext cx="8279640" cy="503640"/>
              </a:xfrm>
              <a:prstGeom prst="roundRect">
                <a:avLst>
                  <a:gd name="adj" fmla="val 16667"/>
                </a:avLst>
              </a:prstGeom>
              <a:solidFill>
                <a:srgbClr val="00b050"/>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marL="173160">
                  <a:lnSpc>
                    <a:spcPct val="100000"/>
                  </a:lnSpc>
                </a:pPr>
                <a:r>
                  <a:rPr b="1" lang="it-IT" sz="2400" spc="-1" strike="noStrike">
                    <a:solidFill>
                      <a:srgbClr val="ffffff"/>
                    </a:solidFill>
                    <a:latin typeface="Cambria"/>
                    <a:ea typeface="Cambria"/>
                  </a:rPr>
                  <a:t>Building European institutions</a:t>
                </a:r>
                <a:endParaRPr b="0" lang="it-IT" sz="2400" spc="-1" strike="noStrike">
                  <a:latin typeface="Arial"/>
                </a:endParaRPr>
              </a:p>
            </p:txBody>
          </p:sp>
          <p:sp>
            <p:nvSpPr>
              <p:cNvPr id="186" name="Rettangolo con angoli arrotondati 12"/>
              <p:cNvSpPr/>
              <p:nvPr/>
            </p:nvSpPr>
            <p:spPr>
              <a:xfrm>
                <a:off x="1341000" y="3111120"/>
                <a:ext cx="2106360" cy="504000"/>
              </a:xfrm>
              <a:prstGeom prst="roundRect">
                <a:avLst>
                  <a:gd name="adj" fmla="val 16667"/>
                </a:avLst>
              </a:prstGeom>
              <a:solidFill>
                <a:schemeClr val="bg1"/>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it-IT" sz="2400" spc="-1" strike="noStrike">
                    <a:solidFill>
                      <a:srgbClr val="00b050"/>
                    </a:solidFill>
                    <a:latin typeface="Cambria"/>
                    <a:ea typeface="Cambria"/>
                  </a:rPr>
                  <a:t>1950 - 1954</a:t>
                </a:r>
                <a:endParaRPr b="0" lang="it-IT" sz="2400" spc="-1" strike="noStrike">
                  <a:latin typeface="Arial"/>
                </a:endParaRPr>
              </a:p>
            </p:txBody>
          </p:sp>
        </p:grpSp>
        <p:grpSp>
          <p:nvGrpSpPr>
            <p:cNvPr id="187" name="Gruppo 24"/>
            <p:cNvGrpSpPr/>
            <p:nvPr/>
          </p:nvGrpSpPr>
          <p:grpSpPr>
            <a:xfrm>
              <a:off x="652680" y="3841560"/>
              <a:ext cx="10197720" cy="504000"/>
              <a:chOff x="652680" y="3841560"/>
              <a:chExt cx="10197720" cy="504000"/>
            </a:xfrm>
          </p:grpSpPr>
          <p:sp>
            <p:nvSpPr>
              <p:cNvPr id="188" name="Rettangolo con angoli arrotondati 13"/>
              <p:cNvSpPr/>
              <p:nvPr/>
            </p:nvSpPr>
            <p:spPr>
              <a:xfrm>
                <a:off x="2570760" y="3841560"/>
                <a:ext cx="8279640" cy="503640"/>
              </a:xfrm>
              <a:prstGeom prst="roundRect">
                <a:avLst>
                  <a:gd name="adj" fmla="val 16667"/>
                </a:avLst>
              </a:prstGeom>
              <a:solidFill>
                <a:srgbClr val="00b050"/>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marL="173160">
                  <a:lnSpc>
                    <a:spcPct val="100000"/>
                  </a:lnSpc>
                </a:pPr>
                <a:r>
                  <a:rPr b="1" lang="it-IT" sz="2400" spc="-1" strike="noStrike">
                    <a:solidFill>
                      <a:srgbClr val="ffffff"/>
                    </a:solidFill>
                    <a:latin typeface="Cambria"/>
                    <a:ea typeface="Cambria"/>
                  </a:rPr>
                  <a:t>A functionalist Europe</a:t>
                </a:r>
                <a:endParaRPr b="0" lang="it-IT" sz="2400" spc="-1" strike="noStrike">
                  <a:latin typeface="Arial"/>
                </a:endParaRPr>
              </a:p>
            </p:txBody>
          </p:sp>
          <p:sp>
            <p:nvSpPr>
              <p:cNvPr id="189" name="Rettangolo con angoli arrotondati 14"/>
              <p:cNvSpPr/>
              <p:nvPr/>
            </p:nvSpPr>
            <p:spPr>
              <a:xfrm>
                <a:off x="652680" y="3841560"/>
                <a:ext cx="2106360" cy="504000"/>
              </a:xfrm>
              <a:prstGeom prst="roundRect">
                <a:avLst>
                  <a:gd name="adj" fmla="val 16667"/>
                </a:avLst>
              </a:prstGeom>
              <a:solidFill>
                <a:schemeClr val="bg1"/>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it-IT" sz="2400" spc="-1" strike="noStrike">
                    <a:solidFill>
                      <a:srgbClr val="00b050"/>
                    </a:solidFill>
                    <a:latin typeface="Cambria"/>
                    <a:ea typeface="Cambria"/>
                  </a:rPr>
                  <a:t>1955 - 1978</a:t>
                </a:r>
                <a:endParaRPr b="0" lang="it-IT" sz="2400" spc="-1" strike="noStrike">
                  <a:latin typeface="Arial"/>
                </a:endParaRPr>
              </a:p>
            </p:txBody>
          </p:sp>
        </p:grpSp>
        <p:grpSp>
          <p:nvGrpSpPr>
            <p:cNvPr id="190" name="Gruppo 23"/>
            <p:cNvGrpSpPr/>
            <p:nvPr/>
          </p:nvGrpSpPr>
          <p:grpSpPr>
            <a:xfrm>
              <a:off x="1341000" y="4572000"/>
              <a:ext cx="10198080" cy="504000"/>
              <a:chOff x="1341000" y="4572000"/>
              <a:chExt cx="10198080" cy="504000"/>
            </a:xfrm>
          </p:grpSpPr>
          <p:sp>
            <p:nvSpPr>
              <p:cNvPr id="191" name="Rettangolo con angoli arrotondati 15"/>
              <p:cNvSpPr/>
              <p:nvPr/>
            </p:nvSpPr>
            <p:spPr>
              <a:xfrm>
                <a:off x="3259440" y="4572000"/>
                <a:ext cx="8279640" cy="503640"/>
              </a:xfrm>
              <a:prstGeom prst="roundRect">
                <a:avLst>
                  <a:gd name="adj" fmla="val 16667"/>
                </a:avLst>
              </a:prstGeom>
              <a:solidFill>
                <a:srgbClr val="00b050"/>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marL="173160">
                  <a:lnSpc>
                    <a:spcPct val="100000"/>
                  </a:lnSpc>
                </a:pPr>
                <a:r>
                  <a:rPr b="1" lang="it-IT" sz="2400" spc="-1" strike="noStrike">
                    <a:solidFill>
                      <a:srgbClr val="ffffff"/>
                    </a:solidFill>
                    <a:latin typeface="Cambria"/>
                    <a:ea typeface="Cambria"/>
                  </a:rPr>
                  <a:t>The new European Parliament</a:t>
                </a:r>
                <a:endParaRPr b="0" lang="it-IT" sz="2400" spc="-1" strike="noStrike">
                  <a:latin typeface="Arial"/>
                </a:endParaRPr>
              </a:p>
            </p:txBody>
          </p:sp>
          <p:sp>
            <p:nvSpPr>
              <p:cNvPr id="192" name="Rettangolo con angoli arrotondati 16"/>
              <p:cNvSpPr/>
              <p:nvPr/>
            </p:nvSpPr>
            <p:spPr>
              <a:xfrm>
                <a:off x="1341000" y="4572000"/>
                <a:ext cx="2106360" cy="504000"/>
              </a:xfrm>
              <a:prstGeom prst="roundRect">
                <a:avLst>
                  <a:gd name="adj" fmla="val 16667"/>
                </a:avLst>
              </a:prstGeom>
              <a:solidFill>
                <a:schemeClr val="bg1"/>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it-IT" sz="2400" spc="-1" strike="noStrike">
                    <a:solidFill>
                      <a:srgbClr val="00b050"/>
                    </a:solidFill>
                    <a:latin typeface="Cambria"/>
                    <a:ea typeface="Cambria"/>
                  </a:rPr>
                  <a:t>1979 - 1989</a:t>
                </a:r>
                <a:endParaRPr b="0" lang="it-IT" sz="2400" spc="-1" strike="noStrike">
                  <a:latin typeface="Arial"/>
                </a:endParaRPr>
              </a:p>
            </p:txBody>
          </p:sp>
        </p:grpSp>
        <p:grpSp>
          <p:nvGrpSpPr>
            <p:cNvPr id="193" name="Gruppo 22"/>
            <p:cNvGrpSpPr/>
            <p:nvPr/>
          </p:nvGrpSpPr>
          <p:grpSpPr>
            <a:xfrm>
              <a:off x="652680" y="5302440"/>
              <a:ext cx="10197720" cy="504000"/>
              <a:chOff x="652680" y="5302440"/>
              <a:chExt cx="10197720" cy="504000"/>
            </a:xfrm>
          </p:grpSpPr>
          <p:sp>
            <p:nvSpPr>
              <p:cNvPr id="194" name="Rettangolo con angoli arrotondati 17"/>
              <p:cNvSpPr/>
              <p:nvPr/>
            </p:nvSpPr>
            <p:spPr>
              <a:xfrm>
                <a:off x="2570760" y="5302440"/>
                <a:ext cx="8279640" cy="503640"/>
              </a:xfrm>
              <a:prstGeom prst="roundRect">
                <a:avLst>
                  <a:gd name="adj" fmla="val 16667"/>
                </a:avLst>
              </a:prstGeom>
              <a:solidFill>
                <a:srgbClr val="00b050"/>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marL="173160">
                  <a:lnSpc>
                    <a:spcPct val="100000"/>
                  </a:lnSpc>
                </a:pPr>
                <a:r>
                  <a:rPr b="1" lang="it-IT" sz="2400" spc="-1" strike="noStrike">
                    <a:solidFill>
                      <a:srgbClr val="ffffff"/>
                    </a:solidFill>
                    <a:latin typeface="Cambria"/>
                    <a:ea typeface="Cambria"/>
                  </a:rPr>
                  <a:t>Eastern enlargement and European Constitution project</a:t>
                </a:r>
                <a:endParaRPr b="0" lang="it-IT" sz="2400" spc="-1" strike="noStrike">
                  <a:latin typeface="Arial"/>
                </a:endParaRPr>
              </a:p>
            </p:txBody>
          </p:sp>
          <p:sp>
            <p:nvSpPr>
              <p:cNvPr id="195" name="Rettangolo con angoli arrotondati 18"/>
              <p:cNvSpPr/>
              <p:nvPr/>
            </p:nvSpPr>
            <p:spPr>
              <a:xfrm>
                <a:off x="652680" y="5302440"/>
                <a:ext cx="2106360" cy="504000"/>
              </a:xfrm>
              <a:prstGeom prst="roundRect">
                <a:avLst>
                  <a:gd name="adj" fmla="val 16667"/>
                </a:avLst>
              </a:prstGeom>
              <a:solidFill>
                <a:schemeClr val="bg1"/>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it-IT" sz="2400" spc="-1" strike="noStrike">
                    <a:solidFill>
                      <a:srgbClr val="00b050"/>
                    </a:solidFill>
                    <a:latin typeface="Cambria"/>
                    <a:ea typeface="Cambria"/>
                  </a:rPr>
                  <a:t>1990 - 2009</a:t>
                </a:r>
                <a:endParaRPr b="0" lang="it-IT" sz="2400" spc="-1" strike="noStrike">
                  <a:latin typeface="Arial"/>
                </a:endParaRPr>
              </a:p>
            </p:txBody>
          </p:sp>
        </p:grpSp>
        <p:grpSp>
          <p:nvGrpSpPr>
            <p:cNvPr id="196" name="Gruppo 21"/>
            <p:cNvGrpSpPr/>
            <p:nvPr/>
          </p:nvGrpSpPr>
          <p:grpSpPr>
            <a:xfrm>
              <a:off x="1341000" y="6032880"/>
              <a:ext cx="10198080" cy="504000"/>
              <a:chOff x="1341000" y="6032880"/>
              <a:chExt cx="10198080" cy="504000"/>
            </a:xfrm>
          </p:grpSpPr>
          <p:sp>
            <p:nvSpPr>
              <p:cNvPr id="197" name="Rettangolo con angoli arrotondati 19"/>
              <p:cNvSpPr/>
              <p:nvPr/>
            </p:nvSpPr>
            <p:spPr>
              <a:xfrm>
                <a:off x="3259440" y="6032880"/>
                <a:ext cx="8279640" cy="503640"/>
              </a:xfrm>
              <a:prstGeom prst="roundRect">
                <a:avLst>
                  <a:gd name="adj" fmla="val 16667"/>
                </a:avLst>
              </a:prstGeom>
              <a:solidFill>
                <a:srgbClr val="00b050"/>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marL="173160">
                  <a:lnSpc>
                    <a:spcPct val="100000"/>
                  </a:lnSpc>
                </a:pPr>
                <a:r>
                  <a:rPr b="1" lang="en-US" sz="2400" spc="-1" strike="noStrike">
                    <a:solidFill>
                      <a:srgbClr val="ffffff"/>
                    </a:solidFill>
                    <a:latin typeface="Cambria"/>
                    <a:ea typeface="Cambria"/>
                  </a:rPr>
                  <a:t>A multi-faceted crisis (or the decline of Europe?)</a:t>
                </a:r>
                <a:endParaRPr b="0" lang="it-IT" sz="2400" spc="-1" strike="noStrike">
                  <a:latin typeface="Arial"/>
                </a:endParaRPr>
              </a:p>
            </p:txBody>
          </p:sp>
          <p:sp>
            <p:nvSpPr>
              <p:cNvPr id="198" name="Rettangolo con angoli arrotondati 20"/>
              <p:cNvSpPr/>
              <p:nvPr/>
            </p:nvSpPr>
            <p:spPr>
              <a:xfrm>
                <a:off x="1341000" y="6032880"/>
                <a:ext cx="2106360" cy="504000"/>
              </a:xfrm>
              <a:prstGeom prst="roundRect">
                <a:avLst>
                  <a:gd name="adj" fmla="val 16667"/>
                </a:avLst>
              </a:prstGeom>
              <a:solidFill>
                <a:schemeClr val="bg1"/>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1" lang="it-IT" sz="2400" spc="-1" strike="noStrike">
                    <a:solidFill>
                      <a:srgbClr val="00b050"/>
                    </a:solidFill>
                    <a:latin typeface="Cambria"/>
                    <a:ea typeface="Cambria"/>
                  </a:rPr>
                  <a:t>2010 - today</a:t>
                </a:r>
                <a:endParaRPr b="0" lang="it-IT" sz="2400" spc="-1" strike="noStrike">
                  <a:latin typeface="Arial"/>
                </a:endParaRPr>
              </a:p>
            </p:txBody>
          </p:sp>
        </p:grpSp>
      </p:gr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1941 – 1949: from hell to a new Europe (1/3)</a:t>
            </a:r>
            <a:endParaRPr b="0" lang="en-US" sz="3600" spc="-1" strike="noStrike">
              <a:solidFill>
                <a:srgbClr val="000000"/>
              </a:solidFill>
              <a:latin typeface="Century Gothic"/>
            </a:endParaRPr>
          </a:p>
        </p:txBody>
      </p:sp>
      <p:sp>
        <p:nvSpPr>
          <p:cNvPr id="200" name="Content Placeholder 2"/>
          <p:cNvSpPr txBox="1"/>
          <p:nvPr/>
        </p:nvSpPr>
        <p:spPr>
          <a:xfrm>
            <a:off x="818640" y="2559960"/>
            <a:ext cx="4229280" cy="3636000"/>
          </a:xfrm>
          <a:prstGeom prst="rect">
            <a:avLst/>
          </a:prstGeom>
          <a:noFill/>
          <a:ln w="0">
            <a:noFill/>
          </a:ln>
          <a:effectLst>
            <a:outerShdw dist="0" dir="0" blurRad="50760">
              <a:srgbClr val="000000">
                <a:alpha val="40000"/>
              </a:srgbClr>
            </a:outerShdw>
          </a:effectLst>
        </p:spPr>
        <p:txBody>
          <a:bodyPr>
            <a:normAutofit/>
          </a:bodyPr>
          <a:p>
            <a:pPr marL="95400">
              <a:lnSpc>
                <a:spcPct val="100000"/>
              </a:lnSpc>
              <a:spcBef>
                <a:spcPts val="561"/>
              </a:spcBef>
              <a:spcAft>
                <a:spcPts val="601"/>
              </a:spcAft>
              <a:tabLst>
                <a:tab algn="l" pos="0"/>
              </a:tabLst>
            </a:pPr>
            <a:r>
              <a:rPr b="0" lang="it-IT" sz="2400" spc="-1" strike="noStrike">
                <a:solidFill>
                  <a:srgbClr val="000000"/>
                </a:solidFill>
                <a:latin typeface="Cambria"/>
                <a:ea typeface="Cambria"/>
              </a:rPr>
              <a:t>«</a:t>
            </a:r>
            <a:r>
              <a:rPr b="0" i="1" lang="it-IT" sz="2800" spc="-1" strike="noStrike">
                <a:solidFill>
                  <a:srgbClr val="000000"/>
                </a:solidFill>
                <a:latin typeface="Cambria"/>
                <a:ea typeface="Cambria"/>
              </a:rPr>
              <a:t>Only a problem that continues to resurface despite defeats is a truly historic problem, a problem that cannot be set aside.</a:t>
            </a:r>
            <a:endParaRPr b="0" lang="en-US" sz="2800" spc="-1" strike="noStrike">
              <a:solidFill>
                <a:srgbClr val="000000"/>
              </a:solidFill>
              <a:latin typeface="Cambria"/>
            </a:endParaRPr>
          </a:p>
        </p:txBody>
      </p:sp>
      <p:pic>
        <p:nvPicPr>
          <p:cNvPr id="201" name="Immagine 7" descr="Immagine che contiene Viso umano, cappello, persona, vestiti&#10;&#10;Descrizione generata automaticamente"/>
          <p:cNvPicPr/>
          <p:nvPr/>
        </p:nvPicPr>
        <p:blipFill>
          <a:blip r:embed="rId1"/>
          <a:srcRect l="0" t="0" r="33057" b="0"/>
          <a:stretch/>
        </p:blipFill>
        <p:spPr>
          <a:xfrm>
            <a:off x="4959000" y="2393280"/>
            <a:ext cx="4484160" cy="3767760"/>
          </a:xfrm>
          <a:prstGeom prst="rect">
            <a:avLst/>
          </a:prstGeom>
          <a:ln w="0">
            <a:noFill/>
          </a:ln>
        </p:spPr>
      </p:pic>
      <p:sp>
        <p:nvSpPr>
          <p:cNvPr id="202" name="Rettangolo 8"/>
          <p:cNvSpPr/>
          <p:nvPr/>
        </p:nvSpPr>
        <p:spPr>
          <a:xfrm>
            <a:off x="4824360" y="2238120"/>
            <a:ext cx="6968160" cy="407772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pic>
        <p:nvPicPr>
          <p:cNvPr id="203" name="Immagine 4" descr="Immagine che contiene Viso umano, ritratto, sopracciglio, Fronte&#10;&#10;Descrizione generata automaticamente"/>
          <p:cNvPicPr/>
          <p:nvPr/>
        </p:nvPicPr>
        <p:blipFill>
          <a:blip r:embed="rId2"/>
          <a:srcRect l="27075" t="0" r="27075" b="0"/>
          <a:stretch/>
        </p:blipFill>
        <p:spPr>
          <a:xfrm>
            <a:off x="9475200" y="2871720"/>
            <a:ext cx="2208960" cy="281088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4">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anim calcmode="lin" valueType="num">
                                      <p:cBhvr additive="repl">
                                        <p:cTn id="7" dur="500" fill="hold"/>
                                        <p:tgtEl>
                                          <p:spTgt spid="200">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0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itle 1"/>
          <p:cNvSpPr txBox="1"/>
          <p:nvPr/>
        </p:nvSpPr>
        <p:spPr>
          <a:xfrm>
            <a:off x="810000" y="447120"/>
            <a:ext cx="1099800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1941 – 1949: from hell to a new Europe (2/3)</a:t>
            </a:r>
            <a:endParaRPr b="0" lang="en-US" sz="3600" spc="-1" strike="noStrike">
              <a:solidFill>
                <a:srgbClr val="000000"/>
              </a:solidFill>
              <a:latin typeface="Century Gothic"/>
            </a:endParaRPr>
          </a:p>
        </p:txBody>
      </p:sp>
      <p:sp>
        <p:nvSpPr>
          <p:cNvPr id="205" name="Content Placeholder 2"/>
          <p:cNvSpPr txBox="1"/>
          <p:nvPr/>
        </p:nvSpPr>
        <p:spPr>
          <a:xfrm>
            <a:off x="818640" y="2559960"/>
            <a:ext cx="10571760" cy="3636000"/>
          </a:xfrm>
          <a:prstGeom prst="rect">
            <a:avLst/>
          </a:prstGeom>
          <a:noFill/>
          <a:ln w="0">
            <a:noFill/>
          </a:ln>
          <a:effectLst>
            <a:outerShdw dist="0" dir="0" blurRad="50760">
              <a:srgbClr val="000000">
                <a:alpha val="40000"/>
              </a:srgbClr>
            </a:outerShdw>
          </a:effectLst>
        </p:spPr>
        <p:txBody>
          <a:bodyPr>
            <a:normAutofit/>
          </a:bodyPr>
          <a:p>
            <a:pPr marL="95400">
              <a:lnSpc>
                <a:spcPct val="100000"/>
              </a:lnSpc>
              <a:spcBef>
                <a:spcPts val="479"/>
              </a:spcBef>
              <a:spcAft>
                <a:spcPts val="601"/>
              </a:spcAft>
              <a:tabLst>
                <a:tab algn="l" pos="0"/>
              </a:tabLst>
            </a:pPr>
            <a:r>
              <a:rPr b="0" i="1" lang="it-IT" sz="2400" spc="-1" strike="noStrike">
                <a:solidFill>
                  <a:srgbClr val="000000"/>
                </a:solidFill>
                <a:latin typeface="Cambria"/>
                <a:ea typeface="Cambria"/>
              </a:rPr>
              <a:t>Second World War was not an accident but the historic logical consequence of the crisis of nation States</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In previous centuries, many attempts to </a:t>
            </a:r>
            <a:r>
              <a:rPr b="1" lang="it-IT" sz="2400" spc="-1" strike="noStrike">
                <a:solidFill>
                  <a:srgbClr val="000000"/>
                </a:solidFill>
                <a:latin typeface="Cambria"/>
                <a:ea typeface="Cambria"/>
              </a:rPr>
              <a:t>unifying Europe with armies </a:t>
            </a:r>
            <a:r>
              <a:rPr b="0" lang="it-IT" sz="2400" spc="-1" strike="noStrike">
                <a:solidFill>
                  <a:srgbClr val="000000"/>
                </a:solidFill>
                <a:latin typeface="Cambria"/>
                <a:ea typeface="Cambria"/>
              </a:rPr>
              <a:t>(from Charles V to Hitler)</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First World War marks the start of the </a:t>
            </a:r>
            <a:r>
              <a:rPr b="1" lang="it-IT" sz="2400" spc="-1" strike="noStrike">
                <a:solidFill>
                  <a:srgbClr val="000000"/>
                </a:solidFill>
                <a:latin typeface="Cambria"/>
                <a:ea typeface="Cambria"/>
              </a:rPr>
              <a:t>crisis of European centrality on the world stage</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Nationalism suppresses democracy in Europe</a:t>
            </a:r>
            <a:endParaRPr b="0" lang="en-US" sz="2400" spc="-1" strike="noStrike">
              <a:solidFill>
                <a:srgbClr val="000000"/>
              </a:solidFill>
              <a:latin typeface="Cambria"/>
            </a:endParaRPr>
          </a:p>
          <a:p>
            <a:endParaRPr b="0" lang="en-US" sz="2400" spc="-1" strike="noStrike">
              <a:solidFill>
                <a:srgbClr val="000000"/>
              </a:solidFill>
              <a:latin typeface="Cambria"/>
            </a:endParaRPr>
          </a:p>
          <a:p>
            <a:pPr>
              <a:lnSpc>
                <a:spcPct val="100000"/>
              </a:lnSpc>
              <a:spcBef>
                <a:spcPts val="420"/>
              </a:spcBef>
              <a:spcAft>
                <a:spcPts val="601"/>
              </a:spcAft>
              <a:tabLst>
                <a:tab algn="l" pos="0"/>
              </a:tabLst>
            </a:pP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p:txBody>
      </p:sp>
      <p:sp>
        <p:nvSpPr>
          <p:cNvPr id="206" name="Rettangolo con angoli arrotondati 2"/>
          <p:cNvSpPr/>
          <p:nvPr/>
        </p:nvSpPr>
        <p:spPr>
          <a:xfrm>
            <a:off x="8670960" y="4918680"/>
            <a:ext cx="3137040" cy="1491480"/>
          </a:xfrm>
          <a:prstGeom prst="roundRect">
            <a:avLst>
              <a:gd name="adj" fmla="val 12440"/>
            </a:avLst>
          </a:prstGeom>
          <a:solidFill>
            <a:schemeClr val="accent2">
              <a:lumMod val="40000"/>
              <a:lumOff val="60000"/>
            </a:schemeClr>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i="1" lang="it-IT" sz="2400" spc="-1" strike="noStrike">
                <a:solidFill>
                  <a:srgbClr val="000000"/>
                </a:solidFill>
                <a:latin typeface="Cambria"/>
                <a:ea typeface="Cambria"/>
              </a:rPr>
              <a:t>Imperialist way of unification</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42">
                                  <p:stCondLst>
                                    <p:cond delay="0"/>
                                  </p:stCondLst>
                                  <p:childTnLst>
                                    <p:set>
                                      <p:cBhvr>
                                        <p:cTn id="14" dur="1" fill="hold">
                                          <p:stCondLst>
                                            <p:cond delay="0"/>
                                          </p:stCondLst>
                                        </p:cTn>
                                        <p:tgtEl>
                                          <p:spTgt spid="205">
                                            <p:txEl>
                                              <p:pRg st="1" end="1"/>
                                            </p:txEl>
                                          </p:spTgt>
                                        </p:tgtEl>
                                        <p:attrNameLst>
                                          <p:attrName>style.visibility</p:attrName>
                                        </p:attrNameLst>
                                      </p:cBhvr>
                                      <p:to>
                                        <p:strVal val="visible"/>
                                      </p:to>
                                    </p:set>
                                    <p:animEffect filter="fade" transition="in">
                                      <p:cBhvr additive="repl">
                                        <p:cTn id="15" dur="1000"/>
                                        <p:tgtEl>
                                          <p:spTgt spid="205">
                                            <p:txEl>
                                              <p:pRg st="1" end="1"/>
                                            </p:txEl>
                                          </p:spTgt>
                                        </p:tgtEl>
                                      </p:cBhvr>
                                    </p:animEffect>
                                    <p:anim calcmode="lin" valueType="num">
                                      <p:cBhvr additive="repl">
                                        <p:cTn id="16" dur="1000" fill="hold"/>
                                        <p:tgtEl>
                                          <p:spTgt spid="205">
                                            <p:txEl>
                                              <p:pRg st="1" end="1"/>
                                            </p:txEl>
                                          </p:spTgt>
                                        </p:tgtEl>
                                        <p:attrNameLst>
                                          <p:attrName>ppt_x</p:attrName>
                                        </p:attrNameLst>
                                      </p:cBhvr>
                                      <p:tavLst>
                                        <p:tav tm="0">
                                          <p:val>
                                            <p:strVal val="#ppt_x"/>
                                          </p:val>
                                        </p:tav>
                                        <p:tav tm="100000">
                                          <p:val>
                                            <p:strVal val="#ppt_x"/>
                                          </p:val>
                                        </p:tav>
                                      </p:tavLst>
                                    </p:anim>
                                    <p:anim calcmode="lin" valueType="num">
                                      <p:cBhvr additive="repl">
                                        <p:cTn id="17" dur="1000" fill="hold"/>
                                        <p:tgtEl>
                                          <p:spTgt spid="205">
                                            <p:txEl>
                                              <p:pRg st="1" end="1"/>
                                            </p:txEl>
                                          </p:spTgt>
                                        </p:tgtEl>
                                        <p:attrNameLst>
                                          <p:attrName>ppt_y</p:attrName>
                                        </p:attrNameLst>
                                      </p:cBhvr>
                                      <p:tavLst>
                                        <p:tav tm="0">
                                          <p:val>
                                            <p:strVal val="#ppt_y+.1"/>
                                          </p:val>
                                        </p:tav>
                                        <p:tav tm="100000">
                                          <p:val>
                                            <p:strVal val="#ppt_y"/>
                                          </p:val>
                                        </p:tav>
                                      </p:tavLst>
                                    </p:anim>
                                  </p:childTnLst>
                                </p:cTn>
                              </p:par>
                              <p:par>
                                <p:cTn id="18" nodeType="withEffect" fill="hold" presetClass="entr" presetID="42">
                                  <p:stCondLst>
                                    <p:cond delay="0"/>
                                  </p:stCondLst>
                                  <p:childTnLst>
                                    <p:set>
                                      <p:cBhvr>
                                        <p:cTn id="19" dur="1" fill="hold">
                                          <p:stCondLst>
                                            <p:cond delay="0"/>
                                          </p:stCondLst>
                                        </p:cTn>
                                        <p:tgtEl>
                                          <p:spTgt spid="205">
                                            <p:txEl>
                                              <p:pRg st="2" end="2"/>
                                            </p:txEl>
                                          </p:spTgt>
                                        </p:tgtEl>
                                        <p:attrNameLst>
                                          <p:attrName>style.visibility</p:attrName>
                                        </p:attrNameLst>
                                      </p:cBhvr>
                                      <p:to>
                                        <p:strVal val="visible"/>
                                      </p:to>
                                    </p:set>
                                    <p:animEffect filter="fade" transition="in">
                                      <p:cBhvr additive="repl">
                                        <p:cTn id="20" dur="1000"/>
                                        <p:tgtEl>
                                          <p:spTgt spid="205">
                                            <p:txEl>
                                              <p:pRg st="2" end="2"/>
                                            </p:txEl>
                                          </p:spTgt>
                                        </p:tgtEl>
                                      </p:cBhvr>
                                    </p:animEffect>
                                    <p:anim calcmode="lin" valueType="num">
                                      <p:cBhvr additive="repl">
                                        <p:cTn id="21" dur="1000" fill="hold"/>
                                        <p:tgtEl>
                                          <p:spTgt spid="205">
                                            <p:txEl>
                                              <p:pRg st="2" end="2"/>
                                            </p:txEl>
                                          </p:spTgt>
                                        </p:tgtEl>
                                        <p:attrNameLst>
                                          <p:attrName>ppt_x</p:attrName>
                                        </p:attrNameLst>
                                      </p:cBhvr>
                                      <p:tavLst>
                                        <p:tav tm="0">
                                          <p:val>
                                            <p:strVal val="#ppt_x"/>
                                          </p:val>
                                        </p:tav>
                                        <p:tav tm="100000">
                                          <p:val>
                                            <p:strVal val="#ppt_x"/>
                                          </p:val>
                                        </p:tav>
                                      </p:tavLst>
                                    </p:anim>
                                    <p:anim calcmode="lin" valueType="num">
                                      <p:cBhvr additive="repl">
                                        <p:cTn id="22" dur="1000" fill="hold"/>
                                        <p:tgtEl>
                                          <p:spTgt spid="205">
                                            <p:txEl>
                                              <p:pRg st="2" end="2"/>
                                            </p:txEl>
                                          </p:spTgt>
                                        </p:tgtEl>
                                        <p:attrNameLst>
                                          <p:attrName>ppt_y</p:attrName>
                                        </p:attrNameLst>
                                      </p:cBhvr>
                                      <p:tavLst>
                                        <p:tav tm="0">
                                          <p:val>
                                            <p:strVal val="#ppt_y+.1"/>
                                          </p:val>
                                        </p:tav>
                                        <p:tav tm="100000">
                                          <p:val>
                                            <p:strVal val="#ppt_y"/>
                                          </p:val>
                                        </p:tav>
                                      </p:tavLst>
                                    </p:anim>
                                  </p:childTnLst>
                                </p:cTn>
                              </p:par>
                              <p:par>
                                <p:cTn id="23" nodeType="withEffect" fill="hold" presetClass="entr" presetID="42">
                                  <p:stCondLst>
                                    <p:cond delay="0"/>
                                  </p:stCondLst>
                                  <p:childTnLst>
                                    <p:set>
                                      <p:cBhvr>
                                        <p:cTn id="24" dur="1" fill="hold">
                                          <p:stCondLst>
                                            <p:cond delay="0"/>
                                          </p:stCondLst>
                                        </p:cTn>
                                        <p:tgtEl>
                                          <p:spTgt spid="205">
                                            <p:txEl>
                                              <p:pRg st="3" end="3"/>
                                            </p:txEl>
                                          </p:spTgt>
                                        </p:tgtEl>
                                        <p:attrNameLst>
                                          <p:attrName>style.visibility</p:attrName>
                                        </p:attrNameLst>
                                      </p:cBhvr>
                                      <p:to>
                                        <p:strVal val="visible"/>
                                      </p:to>
                                    </p:set>
                                    <p:animEffect filter="fade" transition="in">
                                      <p:cBhvr additive="repl">
                                        <p:cTn id="25" dur="1000"/>
                                        <p:tgtEl>
                                          <p:spTgt spid="205">
                                            <p:txEl>
                                              <p:pRg st="3" end="3"/>
                                            </p:txEl>
                                          </p:spTgt>
                                        </p:tgtEl>
                                      </p:cBhvr>
                                    </p:animEffect>
                                    <p:anim calcmode="lin" valueType="num">
                                      <p:cBhvr additive="repl">
                                        <p:cTn id="26" dur="1000" fill="hold"/>
                                        <p:tgtEl>
                                          <p:spTgt spid="205">
                                            <p:txEl>
                                              <p:pRg st="3" end="3"/>
                                            </p:txEl>
                                          </p:spTgt>
                                        </p:tgtEl>
                                        <p:attrNameLst>
                                          <p:attrName>ppt_x</p:attrName>
                                        </p:attrNameLst>
                                      </p:cBhvr>
                                      <p:tavLst>
                                        <p:tav tm="0">
                                          <p:val>
                                            <p:strVal val="#ppt_x"/>
                                          </p:val>
                                        </p:tav>
                                        <p:tav tm="100000">
                                          <p:val>
                                            <p:strVal val="#ppt_x"/>
                                          </p:val>
                                        </p:tav>
                                      </p:tavLst>
                                    </p:anim>
                                    <p:anim calcmode="lin" valueType="num">
                                      <p:cBhvr additive="repl">
                                        <p:cTn id="27" dur="1000" fill="hold"/>
                                        <p:tgtEl>
                                          <p:spTgt spid="20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nodeType="clickEffect" fill="hold" presetClass="entr" presetID="42">
                                  <p:stCondLst>
                                    <p:cond delay="0"/>
                                  </p:stCondLst>
                                  <p:childTnLst>
                                    <p:set>
                                      <p:cBhvr>
                                        <p:cTn id="31" dur="1" fill="hold">
                                          <p:stCondLst>
                                            <p:cond delay="0"/>
                                          </p:stCondLst>
                                        </p:cTn>
                                        <p:tgtEl>
                                          <p:spTgt spid="206"/>
                                        </p:tgtEl>
                                        <p:attrNameLst>
                                          <p:attrName>style.visibility</p:attrName>
                                        </p:attrNameLst>
                                      </p:cBhvr>
                                      <p:to>
                                        <p:strVal val="visible"/>
                                      </p:to>
                                    </p:set>
                                    <p:animEffect filter="fade" transition="in">
                                      <p:cBhvr additive="repl">
                                        <p:cTn id="32" dur="1000"/>
                                        <p:tgtEl>
                                          <p:spTgt spid="206"/>
                                        </p:tgtEl>
                                      </p:cBhvr>
                                    </p:animEffect>
                                    <p:anim calcmode="lin" valueType="num">
                                      <p:cBhvr additive="repl">
                                        <p:cTn id="33" dur="1000" fill="hold"/>
                                        <p:tgtEl>
                                          <p:spTgt spid="206"/>
                                        </p:tgtEl>
                                        <p:attrNameLst>
                                          <p:attrName>ppt_x</p:attrName>
                                        </p:attrNameLst>
                                      </p:cBhvr>
                                      <p:tavLst>
                                        <p:tav tm="0">
                                          <p:val>
                                            <p:strVal val="#ppt_x"/>
                                          </p:val>
                                        </p:tav>
                                        <p:tav tm="100000">
                                          <p:val>
                                            <p:strVal val="#ppt_x"/>
                                          </p:val>
                                        </p:tav>
                                      </p:tavLst>
                                    </p:anim>
                                    <p:anim calcmode="lin" valueType="num">
                                      <p:cBhvr additive="repl">
                                        <p:cTn id="34" dur="1000" fill="hold"/>
                                        <p:tgtEl>
                                          <p:spTgt spid="2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Title 1"/>
          <p:cNvSpPr txBox="1"/>
          <p:nvPr/>
        </p:nvSpPr>
        <p:spPr>
          <a:xfrm>
            <a:off x="810000" y="447120"/>
            <a:ext cx="1084752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1941 – 1949: from hell to a new Europe (3/3)</a:t>
            </a:r>
            <a:endParaRPr b="0" lang="en-US" sz="3600" spc="-1" strike="noStrike">
              <a:solidFill>
                <a:srgbClr val="000000"/>
              </a:solidFill>
              <a:latin typeface="Century Gothic"/>
            </a:endParaRPr>
          </a:p>
        </p:txBody>
      </p:sp>
      <p:sp>
        <p:nvSpPr>
          <p:cNvPr id="208" name="Content Placeholder 2"/>
          <p:cNvSpPr txBox="1"/>
          <p:nvPr/>
        </p:nvSpPr>
        <p:spPr>
          <a:xfrm>
            <a:off x="818640" y="2559960"/>
            <a:ext cx="7018560" cy="3636000"/>
          </a:xfrm>
          <a:prstGeom prst="rect">
            <a:avLst/>
          </a:prstGeom>
          <a:noFill/>
          <a:ln w="0">
            <a:noFill/>
          </a:ln>
          <a:effectLst>
            <a:outerShdw dist="0" dir="0" blurRad="50760">
              <a:srgbClr val="000000">
                <a:alpha val="40000"/>
              </a:srgbClr>
            </a:outerShdw>
          </a:effectLst>
        </p:spPr>
        <p:txBody>
          <a:bodyPr>
            <a:normAutofit/>
          </a:bodyPr>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1941</a:t>
            </a:r>
            <a:r>
              <a:rPr b="0" lang="it-IT" sz="2400" spc="-1" strike="noStrike">
                <a:solidFill>
                  <a:srgbClr val="000000"/>
                </a:solidFill>
                <a:latin typeface="Cambria"/>
                <a:ea typeface="Cambria"/>
              </a:rPr>
              <a:t>: While interned in Ventotene by the Fascist regime, Spinelli and Colorni write the </a:t>
            </a:r>
            <a:r>
              <a:rPr b="1" lang="it-IT" sz="2400" spc="-1" strike="noStrike">
                <a:solidFill>
                  <a:srgbClr val="000000"/>
                </a:solidFill>
                <a:latin typeface="Cambria"/>
                <a:ea typeface="Cambria"/>
              </a:rPr>
              <a:t>Ventotene Manifesto </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lang="it-IT" sz="2400" spc="-1" strike="noStrike">
                <a:solidFill>
                  <a:srgbClr val="000000"/>
                </a:solidFill>
                <a:latin typeface="Cambria"/>
                <a:ea typeface="Cambria"/>
              </a:rPr>
              <a:t>Then, foundation of Movimento Federalista Europeo (</a:t>
            </a:r>
            <a:r>
              <a:rPr b="0" i="1" lang="it-IT" sz="2400" spc="-1" strike="noStrike">
                <a:solidFill>
                  <a:srgbClr val="000000"/>
                </a:solidFill>
                <a:latin typeface="Cambria"/>
                <a:ea typeface="Cambria"/>
              </a:rPr>
              <a:t>1943</a:t>
            </a:r>
            <a:r>
              <a:rPr b="0" lang="it-IT" sz="2400" spc="-1" strike="noStrike">
                <a:solidFill>
                  <a:srgbClr val="000000"/>
                </a:solidFill>
                <a:latin typeface="Cambria"/>
                <a:ea typeface="Cambria"/>
              </a:rPr>
              <a:t>) and Union of European Federalists (</a:t>
            </a:r>
            <a:r>
              <a:rPr b="0" i="1" lang="it-IT" sz="2400" spc="-1" strike="noStrike">
                <a:solidFill>
                  <a:srgbClr val="000000"/>
                </a:solidFill>
                <a:latin typeface="Cambria"/>
                <a:ea typeface="Cambria"/>
              </a:rPr>
              <a:t>1946</a:t>
            </a:r>
            <a:r>
              <a:rPr b="0" lang="it-IT" sz="2400" spc="-1" strike="noStrike">
                <a:solidFill>
                  <a:srgbClr val="000000"/>
                </a:solidFill>
                <a:latin typeface="Cambria"/>
                <a:ea typeface="Cambria"/>
              </a:rPr>
              <a:t>)</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lang="en-GB" sz="2400" spc="-1" strike="noStrike">
                <a:solidFill>
                  <a:srgbClr val="000000"/>
                </a:solidFill>
                <a:latin typeface="Cambria"/>
                <a:ea typeface="Cambria"/>
              </a:rPr>
              <a:t>The federalist struggle doesn’t succeed and independent States are formed again</a:t>
            </a: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a:p>
            <a:endParaRPr b="0" lang="en-US" sz="2400" spc="-1" strike="noStrike">
              <a:solidFill>
                <a:srgbClr val="000000"/>
              </a:solidFill>
              <a:latin typeface="Cambria"/>
            </a:endParaRPr>
          </a:p>
        </p:txBody>
      </p:sp>
      <p:pic>
        <p:nvPicPr>
          <p:cNvPr id="209" name="Immagine 4" descr="Immagine che contiene testo, Carattere, documento, numero&#10;&#10;Descrizione generata automaticamente"/>
          <p:cNvPicPr/>
          <p:nvPr/>
        </p:nvPicPr>
        <p:blipFill>
          <a:blip r:embed="rId1"/>
          <a:stretch/>
        </p:blipFill>
        <p:spPr>
          <a:xfrm>
            <a:off x="8095680" y="2129400"/>
            <a:ext cx="3180600" cy="4495680"/>
          </a:xfrm>
          <a:prstGeom prst="rect">
            <a:avLst/>
          </a:prstGeom>
          <a:ln w="0">
            <a:noFill/>
          </a:ln>
        </p:spPr>
      </p:pic>
      <p:sp>
        <p:nvSpPr>
          <p:cNvPr id="210" name="Rettangolo 5"/>
          <p:cNvSpPr/>
          <p:nvPr/>
        </p:nvSpPr>
        <p:spPr>
          <a:xfrm>
            <a:off x="8024760" y="2033640"/>
            <a:ext cx="3322440" cy="468648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sp>
        <p:nvSpPr>
          <p:cNvPr id="211" name="Rettangolo con angoli arrotondati 2"/>
          <p:cNvSpPr/>
          <p:nvPr/>
        </p:nvSpPr>
        <p:spPr>
          <a:xfrm>
            <a:off x="8670960" y="4918680"/>
            <a:ext cx="3137040" cy="1491480"/>
          </a:xfrm>
          <a:prstGeom prst="roundRect">
            <a:avLst>
              <a:gd name="adj" fmla="val 12440"/>
            </a:avLst>
          </a:prstGeom>
          <a:solidFill>
            <a:schemeClr val="accent2">
              <a:lumMod val="40000"/>
              <a:lumOff val="60000"/>
            </a:schemeClr>
          </a:solidFill>
          <a:ln cap="rnd" w="57150">
            <a:solidFill>
              <a:srgbClr val="00b05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i="1" lang="it-IT" sz="2400" spc="-1" strike="noStrike">
                <a:solidFill>
                  <a:srgbClr val="000000"/>
                </a:solidFill>
                <a:latin typeface="Cambria"/>
                <a:ea typeface="Cambria"/>
              </a:rPr>
              <a:t>Federalist way of unification</a:t>
            </a:r>
            <a:endParaRPr b="0" lang="it-IT" sz="2400" spc="-1" strike="noStrike">
              <a:latin typeface="Arial"/>
            </a:endParaRPr>
          </a:p>
        </p:txBody>
      </p:sp>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childTnLst>
                  <p:par>
                    <p:cTn id="37" fill="hold">
                      <p:stCondLst>
                        <p:cond delay="indefinite"/>
                      </p:stCondLst>
                      <p:childTnLst>
                        <p:par>
                          <p:cTn id="38" fill="hold">
                            <p:stCondLst>
                              <p:cond delay="0"/>
                            </p:stCondLst>
                            <p:childTnLst>
                              <p:par>
                                <p:cTn id="39" nodeType="clickEffect" fill="hold" presetClass="entr" presetID="42">
                                  <p:stCondLst>
                                    <p:cond delay="0"/>
                                  </p:stCondLst>
                                  <p:childTnLst>
                                    <p:set>
                                      <p:cBhvr>
                                        <p:cTn id="40" dur="1" fill="hold">
                                          <p:stCondLst>
                                            <p:cond delay="0"/>
                                          </p:stCondLst>
                                        </p:cTn>
                                        <p:tgtEl>
                                          <p:spTgt spid="211"/>
                                        </p:tgtEl>
                                        <p:attrNameLst>
                                          <p:attrName>style.visibility</p:attrName>
                                        </p:attrNameLst>
                                      </p:cBhvr>
                                      <p:to>
                                        <p:strVal val="visible"/>
                                      </p:to>
                                    </p:set>
                                    <p:animEffect filter="fade" transition="in">
                                      <p:cBhvr additive="repl">
                                        <p:cTn id="41" dur="1000"/>
                                        <p:tgtEl>
                                          <p:spTgt spid="211"/>
                                        </p:tgtEl>
                                      </p:cBhvr>
                                    </p:animEffect>
                                    <p:anim calcmode="lin" valueType="num">
                                      <p:cBhvr additive="repl">
                                        <p:cTn id="42" dur="1000" fill="hold"/>
                                        <p:tgtEl>
                                          <p:spTgt spid="211"/>
                                        </p:tgtEl>
                                        <p:attrNameLst>
                                          <p:attrName>ppt_x</p:attrName>
                                        </p:attrNameLst>
                                      </p:cBhvr>
                                      <p:tavLst>
                                        <p:tav tm="0">
                                          <p:val>
                                            <p:strVal val="#ppt_x"/>
                                          </p:val>
                                        </p:tav>
                                        <p:tav tm="100000">
                                          <p:val>
                                            <p:strVal val="#ppt_x"/>
                                          </p:val>
                                        </p:tav>
                                      </p:tavLst>
                                    </p:anim>
                                    <p:anim calcmode="lin" valueType="num">
                                      <p:cBhvr additive="repl">
                                        <p:cTn id="4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1950–1954: building European institutions (1/3)</a:t>
            </a:r>
            <a:endParaRPr b="0" lang="en-US" sz="3600" spc="-1" strike="noStrike">
              <a:solidFill>
                <a:srgbClr val="000000"/>
              </a:solidFill>
              <a:latin typeface="Century Gothic"/>
            </a:endParaRPr>
          </a:p>
        </p:txBody>
      </p:sp>
      <p:sp>
        <p:nvSpPr>
          <p:cNvPr id="213" name="Content Placeholder 2"/>
          <p:cNvSpPr txBox="1"/>
          <p:nvPr/>
        </p:nvSpPr>
        <p:spPr>
          <a:xfrm>
            <a:off x="818640" y="2559960"/>
            <a:ext cx="4229280" cy="3636000"/>
          </a:xfrm>
          <a:prstGeom prst="rect">
            <a:avLst/>
          </a:prstGeom>
          <a:noFill/>
          <a:ln w="0">
            <a:noFill/>
          </a:ln>
          <a:effectLst>
            <a:outerShdw dist="0" dir="0" blurRad="50760">
              <a:srgbClr val="000000">
                <a:alpha val="40000"/>
              </a:srgbClr>
            </a:outerShdw>
          </a:effectLst>
        </p:spPr>
        <p:txBody>
          <a:bodyPr>
            <a:normAutofit/>
          </a:bodyPr>
          <a:p>
            <a:pPr marL="95400">
              <a:lnSpc>
                <a:spcPct val="100000"/>
              </a:lnSpc>
              <a:spcBef>
                <a:spcPts val="561"/>
              </a:spcBef>
              <a:spcAft>
                <a:spcPts val="601"/>
              </a:spcAft>
              <a:tabLst>
                <a:tab algn="l" pos="0"/>
              </a:tabLst>
            </a:pPr>
            <a:r>
              <a:rPr b="0" lang="it-IT" sz="2400" spc="-1" strike="noStrike">
                <a:solidFill>
                  <a:srgbClr val="000000"/>
                </a:solidFill>
                <a:latin typeface="Cambria"/>
                <a:ea typeface="Cambria"/>
              </a:rPr>
              <a:t>«</a:t>
            </a:r>
            <a:r>
              <a:rPr b="0" i="1" lang="fr-FR" sz="2800" spc="-1" strike="noStrike">
                <a:solidFill>
                  <a:srgbClr val="000000"/>
                </a:solidFill>
                <a:latin typeface="Cambria"/>
                <a:ea typeface="Cambria"/>
              </a:rPr>
              <a:t>Cette proposition réalisera les premières assises concrètes d'une Fédération européenne indispensable à la préservation de la paix.</a:t>
            </a:r>
            <a:r>
              <a:rPr b="0" lang="it-IT" sz="2400" spc="-1" strike="noStrike">
                <a:solidFill>
                  <a:srgbClr val="000000"/>
                </a:solidFill>
                <a:latin typeface="Cambria"/>
                <a:ea typeface="Cambria"/>
              </a:rPr>
              <a:t>»</a:t>
            </a:r>
            <a:endParaRPr b="0" lang="en-US" sz="2400" spc="-1" strike="noStrike">
              <a:solidFill>
                <a:srgbClr val="000000"/>
              </a:solidFill>
              <a:latin typeface="Cambria"/>
            </a:endParaRPr>
          </a:p>
          <a:p>
            <a:pPr>
              <a:lnSpc>
                <a:spcPct val="100000"/>
              </a:lnSpc>
              <a:spcBef>
                <a:spcPts val="420"/>
              </a:spcBef>
              <a:spcAft>
                <a:spcPts val="601"/>
              </a:spcAft>
              <a:tabLst>
                <a:tab algn="l" pos="0"/>
              </a:tabLst>
            </a:pP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p:txBody>
      </p:sp>
      <p:sp>
        <p:nvSpPr>
          <p:cNvPr id="214" name="Rettangolo 8"/>
          <p:cNvSpPr/>
          <p:nvPr/>
        </p:nvSpPr>
        <p:spPr>
          <a:xfrm>
            <a:off x="6258960" y="2238120"/>
            <a:ext cx="5533200" cy="407772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pic>
        <p:nvPicPr>
          <p:cNvPr id="215" name="Immagine 10" descr="Immagine che contiene vestiti, persona, Viso umano, funerale&#10;&#10;Descrizione generata automaticamente"/>
          <p:cNvPicPr/>
          <p:nvPr/>
        </p:nvPicPr>
        <p:blipFill>
          <a:blip r:embed="rId1"/>
          <a:stretch/>
        </p:blipFill>
        <p:spPr>
          <a:xfrm>
            <a:off x="6405840" y="2406960"/>
            <a:ext cx="5239080" cy="3740040"/>
          </a:xfrm>
          <a:prstGeom prst="rect">
            <a:avLst/>
          </a:prstGeom>
          <a:ln w="0">
            <a:noFill/>
          </a:ln>
        </p:spPr>
      </p:pic>
    </p:spTree>
  </p:cSld>
  <mc:AlternateContent>
    <mc:Choice Requires="p14">
      <p:transition spd="slow" p14:dur="2000"/>
    </mc:Choice>
    <mc:Fallback>
      <p:transition spd="slow"/>
    </mc:Fallback>
  </mc:AlternateContent>
  <p:timing>
    <p:tnLst>
      <p:par>
        <p:cTn id="44" dur="indefinite" restart="never" nodeType="tmRoot">
          <p:childTnLst>
            <p:seq>
              <p:cTn id="45" dur="indefinite" nodeType="mainSeq">
                <p:childTnLst>
                  <p:par>
                    <p:cTn id="46" fill="hold">
                      <p:stCondLst>
                        <p:cond delay="indefinite"/>
                      </p:stCondLst>
                      <p:childTnLst>
                        <p:par>
                          <p:cTn id="47" fill="hold">
                            <p:stCondLst>
                              <p:cond delay="0"/>
                            </p:stCondLst>
                            <p:childTnLst>
                              <p:par>
                                <p:cTn id="48" nodeType="clickEffect" fill="hold" presetClass="entr" presetID="42">
                                  <p:stCondLst>
                                    <p:cond delay="0"/>
                                  </p:stCondLst>
                                  <p:childTnLst>
                                    <p:set>
                                      <p:cBhvr>
                                        <p:cTn id="49" dur="1" fill="hold">
                                          <p:stCondLst>
                                            <p:cond delay="0"/>
                                          </p:stCondLst>
                                        </p:cTn>
                                        <p:tgtEl>
                                          <p:spTgt spid="213">
                                            <p:txEl>
                                              <p:pRg st="0" end="0"/>
                                            </p:txEl>
                                          </p:spTgt>
                                        </p:tgtEl>
                                        <p:attrNameLst>
                                          <p:attrName>style.visibility</p:attrName>
                                        </p:attrNameLst>
                                      </p:cBhvr>
                                      <p:to>
                                        <p:strVal val="visible"/>
                                      </p:to>
                                    </p:set>
                                    <p:animEffect filter="fade" transition="in">
                                      <p:cBhvr additive="repl">
                                        <p:cTn id="50" dur="1000"/>
                                        <p:tgtEl>
                                          <p:spTgt spid="213">
                                            <p:txEl>
                                              <p:pRg st="0" end="0"/>
                                            </p:txEl>
                                          </p:spTgt>
                                        </p:tgtEl>
                                      </p:cBhvr>
                                    </p:animEffect>
                                    <p:anim calcmode="lin" valueType="num">
                                      <p:cBhvr additive="repl">
                                        <p:cTn id="51" dur="1000" fill="hold"/>
                                        <p:tgtEl>
                                          <p:spTgt spid="213">
                                            <p:txEl>
                                              <p:pRg st="0" end="0"/>
                                            </p:txEl>
                                          </p:spTgt>
                                        </p:tgtEl>
                                        <p:attrNameLst>
                                          <p:attrName>ppt_x</p:attrName>
                                        </p:attrNameLst>
                                      </p:cBhvr>
                                      <p:tavLst>
                                        <p:tav tm="0">
                                          <p:val>
                                            <p:strVal val="#ppt_x"/>
                                          </p:val>
                                        </p:tav>
                                        <p:tav tm="100000">
                                          <p:val>
                                            <p:strVal val="#ppt_x"/>
                                          </p:val>
                                        </p:tav>
                                      </p:tavLst>
                                    </p:anim>
                                    <p:anim calcmode="lin" valueType="num">
                                      <p:cBhvr additive="repl">
                                        <p:cTn id="52" dur="1000" fill="hold"/>
                                        <p:tgtEl>
                                          <p:spTgt spid="2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Content Placeholder 2"/>
          <p:cNvSpPr txBox="1"/>
          <p:nvPr/>
        </p:nvSpPr>
        <p:spPr>
          <a:xfrm>
            <a:off x="818640" y="2559960"/>
            <a:ext cx="10571760" cy="4061160"/>
          </a:xfrm>
          <a:prstGeom prst="rect">
            <a:avLst/>
          </a:prstGeom>
          <a:noFill/>
          <a:ln w="0">
            <a:noFill/>
          </a:ln>
          <a:effectLst>
            <a:outerShdw dist="0" dir="0" blurRad="50760">
              <a:srgbClr val="000000">
                <a:alpha val="40000"/>
              </a:srgbClr>
            </a:outerShdw>
          </a:effectLst>
        </p:spPr>
        <p:txBody>
          <a:bodyPr>
            <a:normAutofit/>
          </a:bodyPr>
          <a:p>
            <a:pPr marL="95400">
              <a:lnSpc>
                <a:spcPct val="100000"/>
              </a:lnSpc>
              <a:spcBef>
                <a:spcPts val="479"/>
              </a:spcBef>
              <a:spcAft>
                <a:spcPts val="601"/>
              </a:spcAft>
              <a:tabLst>
                <a:tab algn="l" pos="0"/>
              </a:tabLst>
            </a:pPr>
            <a:r>
              <a:rPr b="0" i="1" lang="it-IT" sz="2400" spc="-1" strike="noStrike">
                <a:solidFill>
                  <a:srgbClr val="000000"/>
                </a:solidFill>
                <a:latin typeface="Cambria"/>
                <a:ea typeface="Cambria"/>
              </a:rPr>
              <a:t>Against post-war difficulties, some Western European leaders decide to lay the foundation of European integration</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After WWII, Europe’s fate is imposed by the two superpowers - USA and USSR - who divide Europe along the «</a:t>
            </a:r>
            <a:r>
              <a:rPr b="0" i="1" lang="it-IT" sz="2400" spc="-1" strike="noStrike">
                <a:solidFill>
                  <a:srgbClr val="000000"/>
                </a:solidFill>
                <a:latin typeface="Cambria"/>
                <a:ea typeface="Cambria"/>
              </a:rPr>
              <a:t>iron curtain</a:t>
            </a:r>
            <a:r>
              <a:rPr b="0" lang="it-IT" sz="2400" spc="-1" strike="noStrike">
                <a:solidFill>
                  <a:srgbClr val="000000"/>
                </a:solidFill>
                <a:latin typeface="Cambria"/>
                <a:ea typeface="Cambria"/>
              </a:rPr>
              <a:t>»</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tabLst>
                <a:tab algn="l" pos="0"/>
              </a:tabLst>
            </a:pPr>
            <a:r>
              <a:rPr b="0" lang="it-IT" sz="2400" spc="-1" strike="noStrike">
                <a:solidFill>
                  <a:srgbClr val="000000"/>
                </a:solidFill>
                <a:latin typeface="Cambria"/>
                <a:ea typeface="Cambria"/>
              </a:rPr>
              <a:t>The fear of Stalin and the matter of German army’s reconstitution push some European leaders to establish the first European institutions, with the aim of </a:t>
            </a:r>
            <a:r>
              <a:rPr b="1" lang="it-IT" sz="2400" spc="-1" strike="noStrike">
                <a:solidFill>
                  <a:srgbClr val="000000"/>
                </a:solidFill>
                <a:latin typeface="Cambria"/>
                <a:ea typeface="Cambria"/>
              </a:rPr>
              <a:t>preventing a new war within Europe</a:t>
            </a:r>
            <a:endParaRPr b="0" lang="en-US" sz="2400" spc="-1" strike="noStrike">
              <a:solidFill>
                <a:srgbClr val="000000"/>
              </a:solidFill>
              <a:latin typeface="Cambria"/>
            </a:endParaRPr>
          </a:p>
          <a:p>
            <a:pPr marL="441360" indent="-345600">
              <a:lnSpc>
                <a:spcPct val="100000"/>
              </a:lnSpc>
              <a:spcBef>
                <a:spcPts val="479"/>
              </a:spcBef>
              <a:spcAft>
                <a:spcPts val="601"/>
              </a:spcAft>
              <a:buClr>
                <a:srgbClr val="00b050"/>
              </a:buClr>
              <a:buFont typeface="Wingdings 2" charset="2"/>
              <a:buChar char=""/>
              <a:tabLst>
                <a:tab algn="l" pos="0"/>
              </a:tabLst>
            </a:pPr>
            <a:r>
              <a:rPr b="0" lang="en-GB" sz="2400" spc="-1" strike="noStrike">
                <a:solidFill>
                  <a:srgbClr val="000000"/>
                </a:solidFill>
                <a:latin typeface="Cambria"/>
                <a:ea typeface="Cambria"/>
              </a:rPr>
              <a:t>Hence, </a:t>
            </a:r>
            <a:r>
              <a:rPr b="1" lang="en-GB" sz="2400" spc="-1" strike="noStrike">
                <a:solidFill>
                  <a:srgbClr val="000000"/>
                </a:solidFill>
                <a:latin typeface="Cambria"/>
                <a:ea typeface="Cambria"/>
              </a:rPr>
              <a:t>preservation of peace </a:t>
            </a:r>
            <a:r>
              <a:rPr b="0" lang="en-GB" sz="2400" spc="-1" strike="noStrike">
                <a:solidFill>
                  <a:srgbClr val="000000"/>
                </a:solidFill>
                <a:latin typeface="Cambria"/>
                <a:ea typeface="Cambria"/>
              </a:rPr>
              <a:t>is the cornerstone of the European integration process</a:t>
            </a: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p:txBody>
      </p:sp>
      <p:sp>
        <p:nvSpPr>
          <p:cNvPr id="217"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1950–1954: building European institutions (2/3)</a:t>
            </a:r>
            <a:endParaRPr b="0" lang="en-US" sz="3600" spc="-1" strike="noStrike">
              <a:solidFill>
                <a:srgbClr val="000000"/>
              </a:solidFill>
              <a:latin typeface="Century Gothic"/>
            </a:endParaRPr>
          </a:p>
        </p:txBody>
      </p:sp>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childTnLst>
                  <p:par>
                    <p:cTn id="55" fill="hold">
                      <p:stCondLst>
                        <p:cond delay="indefinite"/>
                      </p:stCondLst>
                      <p:childTnLst>
                        <p:par>
                          <p:cTn id="56" fill="hold">
                            <p:stCondLst>
                              <p:cond delay="0"/>
                            </p:stCondLst>
                            <p:childTnLst>
                              <p:par>
                                <p:cTn id="57" nodeType="clickEffect" fill="hold" presetClass="entr" presetID="42">
                                  <p:stCondLst>
                                    <p:cond delay="0"/>
                                  </p:stCondLst>
                                  <p:childTnLst>
                                    <p:set>
                                      <p:cBhvr>
                                        <p:cTn id="58" dur="1" fill="hold">
                                          <p:stCondLst>
                                            <p:cond delay="0"/>
                                          </p:stCondLst>
                                        </p:cTn>
                                        <p:tgtEl>
                                          <p:spTgt spid="216">
                                            <p:txEl>
                                              <p:pRg st="1" end="1"/>
                                            </p:txEl>
                                          </p:spTgt>
                                        </p:tgtEl>
                                        <p:attrNameLst>
                                          <p:attrName>style.visibility</p:attrName>
                                        </p:attrNameLst>
                                      </p:cBhvr>
                                      <p:to>
                                        <p:strVal val="visible"/>
                                      </p:to>
                                    </p:set>
                                    <p:animEffect filter="fade" transition="in">
                                      <p:cBhvr additive="repl">
                                        <p:cTn id="59" dur="1000"/>
                                        <p:tgtEl>
                                          <p:spTgt spid="216">
                                            <p:txEl>
                                              <p:pRg st="1" end="1"/>
                                            </p:txEl>
                                          </p:spTgt>
                                        </p:tgtEl>
                                      </p:cBhvr>
                                    </p:animEffect>
                                    <p:anim calcmode="lin" valueType="num">
                                      <p:cBhvr additive="repl">
                                        <p:cTn id="60" dur="1000" fill="hold"/>
                                        <p:tgtEl>
                                          <p:spTgt spid="216">
                                            <p:txEl>
                                              <p:pRg st="1" end="1"/>
                                            </p:txEl>
                                          </p:spTgt>
                                        </p:tgtEl>
                                        <p:attrNameLst>
                                          <p:attrName>ppt_x</p:attrName>
                                        </p:attrNameLst>
                                      </p:cBhvr>
                                      <p:tavLst>
                                        <p:tav tm="0">
                                          <p:val>
                                            <p:strVal val="#ppt_x"/>
                                          </p:val>
                                        </p:tav>
                                        <p:tav tm="100000">
                                          <p:val>
                                            <p:strVal val="#ppt_x"/>
                                          </p:val>
                                        </p:tav>
                                      </p:tavLst>
                                    </p:anim>
                                    <p:anim calcmode="lin" valueType="num">
                                      <p:cBhvr additive="repl">
                                        <p:cTn id="61" dur="1000" fill="hold"/>
                                        <p:tgtEl>
                                          <p:spTgt spid="216">
                                            <p:txEl>
                                              <p:pRg st="1" end="1"/>
                                            </p:txEl>
                                          </p:spTgt>
                                        </p:tgtEl>
                                        <p:attrNameLst>
                                          <p:attrName>ppt_y</p:attrName>
                                        </p:attrNameLst>
                                      </p:cBhvr>
                                      <p:tavLst>
                                        <p:tav tm="0">
                                          <p:val>
                                            <p:strVal val="#ppt_y+.1"/>
                                          </p:val>
                                        </p:tav>
                                        <p:tav tm="100000">
                                          <p:val>
                                            <p:strVal val="#ppt_y"/>
                                          </p:val>
                                        </p:tav>
                                      </p:tavLst>
                                    </p:anim>
                                  </p:childTnLst>
                                </p:cTn>
                              </p:par>
                              <p:par>
                                <p:cTn id="62" nodeType="withEffect" fill="hold" presetClass="entr" presetID="42">
                                  <p:stCondLst>
                                    <p:cond delay="0"/>
                                  </p:stCondLst>
                                  <p:childTnLst>
                                    <p:set>
                                      <p:cBhvr>
                                        <p:cTn id="63" dur="1" fill="hold">
                                          <p:stCondLst>
                                            <p:cond delay="0"/>
                                          </p:stCondLst>
                                        </p:cTn>
                                        <p:tgtEl>
                                          <p:spTgt spid="216">
                                            <p:txEl>
                                              <p:pRg st="2" end="2"/>
                                            </p:txEl>
                                          </p:spTgt>
                                        </p:tgtEl>
                                        <p:attrNameLst>
                                          <p:attrName>style.visibility</p:attrName>
                                        </p:attrNameLst>
                                      </p:cBhvr>
                                      <p:to>
                                        <p:strVal val="visible"/>
                                      </p:to>
                                    </p:set>
                                    <p:animEffect filter="fade" transition="in">
                                      <p:cBhvr additive="repl">
                                        <p:cTn id="64" dur="1000"/>
                                        <p:tgtEl>
                                          <p:spTgt spid="216">
                                            <p:txEl>
                                              <p:pRg st="2" end="2"/>
                                            </p:txEl>
                                          </p:spTgt>
                                        </p:tgtEl>
                                      </p:cBhvr>
                                    </p:animEffect>
                                    <p:anim calcmode="lin" valueType="num">
                                      <p:cBhvr additive="repl">
                                        <p:cTn id="65" dur="1000" fill="hold"/>
                                        <p:tgtEl>
                                          <p:spTgt spid="216">
                                            <p:txEl>
                                              <p:pRg st="2" end="2"/>
                                            </p:txEl>
                                          </p:spTgt>
                                        </p:tgtEl>
                                        <p:attrNameLst>
                                          <p:attrName>ppt_x</p:attrName>
                                        </p:attrNameLst>
                                      </p:cBhvr>
                                      <p:tavLst>
                                        <p:tav tm="0">
                                          <p:val>
                                            <p:strVal val="#ppt_x"/>
                                          </p:val>
                                        </p:tav>
                                        <p:tav tm="100000">
                                          <p:val>
                                            <p:strVal val="#ppt_x"/>
                                          </p:val>
                                        </p:tav>
                                      </p:tavLst>
                                    </p:anim>
                                    <p:anim calcmode="lin" valueType="num">
                                      <p:cBhvr additive="repl">
                                        <p:cTn id="66" dur="1000" fill="hold"/>
                                        <p:tgtEl>
                                          <p:spTgt spid="216">
                                            <p:txEl>
                                              <p:pRg st="2" end="2"/>
                                            </p:txEl>
                                          </p:spTgt>
                                        </p:tgtEl>
                                        <p:attrNameLst>
                                          <p:attrName>ppt_y</p:attrName>
                                        </p:attrNameLst>
                                      </p:cBhvr>
                                      <p:tavLst>
                                        <p:tav tm="0">
                                          <p:val>
                                            <p:strVal val="#ppt_y+.1"/>
                                          </p:val>
                                        </p:tav>
                                        <p:tav tm="100000">
                                          <p:val>
                                            <p:strVal val="#ppt_y"/>
                                          </p:val>
                                        </p:tav>
                                      </p:tavLst>
                                    </p:anim>
                                  </p:childTnLst>
                                </p:cTn>
                              </p:par>
                              <p:par>
                                <p:cTn id="67" nodeType="withEffect" fill="hold" presetClass="entr" presetID="42">
                                  <p:stCondLst>
                                    <p:cond delay="0"/>
                                  </p:stCondLst>
                                  <p:childTnLst>
                                    <p:set>
                                      <p:cBhvr>
                                        <p:cTn id="68" dur="1" fill="hold">
                                          <p:stCondLst>
                                            <p:cond delay="0"/>
                                          </p:stCondLst>
                                        </p:cTn>
                                        <p:tgtEl>
                                          <p:spTgt spid="216">
                                            <p:txEl>
                                              <p:pRg st="3" end="3"/>
                                            </p:txEl>
                                          </p:spTgt>
                                        </p:tgtEl>
                                        <p:attrNameLst>
                                          <p:attrName>style.visibility</p:attrName>
                                        </p:attrNameLst>
                                      </p:cBhvr>
                                      <p:to>
                                        <p:strVal val="visible"/>
                                      </p:to>
                                    </p:set>
                                    <p:animEffect filter="fade" transition="in">
                                      <p:cBhvr additive="repl">
                                        <p:cTn id="69" dur="1000"/>
                                        <p:tgtEl>
                                          <p:spTgt spid="216">
                                            <p:txEl>
                                              <p:pRg st="3" end="3"/>
                                            </p:txEl>
                                          </p:spTgt>
                                        </p:tgtEl>
                                      </p:cBhvr>
                                    </p:animEffect>
                                    <p:anim calcmode="lin" valueType="num">
                                      <p:cBhvr additive="repl">
                                        <p:cTn id="70" dur="1000" fill="hold"/>
                                        <p:tgtEl>
                                          <p:spTgt spid="216">
                                            <p:txEl>
                                              <p:pRg st="3" end="3"/>
                                            </p:txEl>
                                          </p:spTgt>
                                        </p:tgtEl>
                                        <p:attrNameLst>
                                          <p:attrName>ppt_x</p:attrName>
                                        </p:attrNameLst>
                                      </p:cBhvr>
                                      <p:tavLst>
                                        <p:tav tm="0">
                                          <p:val>
                                            <p:strVal val="#ppt_x"/>
                                          </p:val>
                                        </p:tav>
                                        <p:tav tm="100000">
                                          <p:val>
                                            <p:strVal val="#ppt_x"/>
                                          </p:val>
                                        </p:tav>
                                      </p:tavLst>
                                    </p:anim>
                                    <p:anim calcmode="lin" valueType="num">
                                      <p:cBhvr additive="repl">
                                        <p:cTn id="71" dur="1000" fill="hold"/>
                                        <p:tgtEl>
                                          <p:spTgt spid="2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Content Placeholder 2"/>
          <p:cNvSpPr txBox="1"/>
          <p:nvPr/>
        </p:nvSpPr>
        <p:spPr>
          <a:xfrm>
            <a:off x="818640" y="2559960"/>
            <a:ext cx="7018560" cy="3636000"/>
          </a:xfrm>
          <a:prstGeom prst="rect">
            <a:avLst/>
          </a:prstGeom>
          <a:noFill/>
          <a:ln w="0">
            <a:noFill/>
          </a:ln>
          <a:effectLst>
            <a:outerShdw dist="0" dir="0" blurRad="50760">
              <a:srgbClr val="000000">
                <a:alpha val="40000"/>
              </a:srgbClr>
            </a:outerShdw>
          </a:effectLst>
        </p:spPr>
        <p:txBody>
          <a:bodyPr>
            <a:normAutofit/>
          </a:bodyPr>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May 9, 1950</a:t>
            </a:r>
            <a:r>
              <a:rPr b="0" lang="it-IT" sz="2400" spc="-1" strike="noStrike">
                <a:solidFill>
                  <a:srgbClr val="000000"/>
                </a:solidFill>
                <a:latin typeface="Cambria"/>
                <a:ea typeface="Cambria"/>
              </a:rPr>
              <a:t>: </a:t>
            </a:r>
            <a:r>
              <a:rPr b="1" lang="it-IT" sz="2400" spc="-1" strike="noStrike">
                <a:solidFill>
                  <a:srgbClr val="000000"/>
                </a:solidFill>
                <a:latin typeface="Cambria"/>
                <a:ea typeface="Cambria"/>
              </a:rPr>
              <a:t>Schuman declaration</a:t>
            </a:r>
            <a:r>
              <a:rPr b="0" lang="it-IT" sz="2400" spc="-1" strike="noStrike">
                <a:solidFill>
                  <a:srgbClr val="000000"/>
                </a:solidFill>
                <a:latin typeface="Cambria"/>
                <a:ea typeface="Cambria"/>
              </a:rPr>
              <a:t> (inspired / written by Jean Monnet) </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it-IT" sz="2400" spc="-1" strike="noStrike">
                <a:solidFill>
                  <a:srgbClr val="000000"/>
                </a:solidFill>
                <a:latin typeface="Cambria"/>
                <a:ea typeface="Cambria"/>
              </a:rPr>
              <a:t>1951</a:t>
            </a:r>
            <a:r>
              <a:rPr b="0" lang="it-IT" sz="2400" spc="-1" strike="noStrike">
                <a:solidFill>
                  <a:srgbClr val="000000"/>
                </a:solidFill>
                <a:latin typeface="Cambria"/>
                <a:ea typeface="Cambria"/>
              </a:rPr>
              <a:t>: The </a:t>
            </a:r>
            <a:r>
              <a:rPr b="1" lang="it-IT" sz="2400" spc="-1" strike="noStrike">
                <a:solidFill>
                  <a:srgbClr val="000000"/>
                </a:solidFill>
                <a:latin typeface="Cambria"/>
                <a:ea typeface="Cambria"/>
              </a:rPr>
              <a:t>European Community of Steel and Coal</a:t>
            </a:r>
            <a:r>
              <a:rPr b="0" lang="it-IT" sz="2400" spc="-1" strike="noStrike">
                <a:solidFill>
                  <a:srgbClr val="000000"/>
                </a:solidFill>
                <a:latin typeface="Cambria"/>
                <a:ea typeface="Cambria"/>
              </a:rPr>
              <a:t>’s</a:t>
            </a:r>
            <a:r>
              <a:rPr b="1" lang="it-IT" sz="2400" spc="-1" strike="noStrike">
                <a:solidFill>
                  <a:srgbClr val="000000"/>
                </a:solidFill>
                <a:latin typeface="Cambria"/>
                <a:ea typeface="Cambria"/>
              </a:rPr>
              <a:t> </a:t>
            </a:r>
            <a:r>
              <a:rPr b="0" lang="it-IT" sz="2400" spc="-1" strike="noStrike">
                <a:solidFill>
                  <a:srgbClr val="000000"/>
                </a:solidFill>
                <a:latin typeface="Cambria"/>
                <a:ea typeface="Cambria"/>
              </a:rPr>
              <a:t>entry into force</a:t>
            </a:r>
            <a:endParaRPr b="0" lang="en-US" sz="2400" spc="-1" strike="noStrike">
              <a:solidFill>
                <a:srgbClr val="000000"/>
              </a:solidFill>
              <a:latin typeface="Cambria"/>
            </a:endParaRPr>
          </a:p>
          <a:p>
            <a:pPr lvl="1" marL="438120" indent="-342720">
              <a:lnSpc>
                <a:spcPct val="100000"/>
              </a:lnSpc>
              <a:spcBef>
                <a:spcPts val="479"/>
              </a:spcBef>
              <a:spcAft>
                <a:spcPts val="601"/>
              </a:spcAft>
              <a:buClr>
                <a:srgbClr val="00b050"/>
              </a:buClr>
              <a:buFont typeface="Wingdings 2" charset="2"/>
              <a:buChar char=""/>
            </a:pPr>
            <a:r>
              <a:rPr b="0" i="1" lang="en-GB" sz="2400" spc="-1" strike="noStrike">
                <a:solidFill>
                  <a:srgbClr val="000000"/>
                </a:solidFill>
                <a:latin typeface="Cambria"/>
                <a:ea typeface="Cambria"/>
              </a:rPr>
              <a:t>August 30, 1954</a:t>
            </a:r>
            <a:r>
              <a:rPr b="0" lang="en-GB" sz="2400" spc="-1" strike="noStrike">
                <a:solidFill>
                  <a:srgbClr val="000000"/>
                </a:solidFill>
                <a:latin typeface="Cambria"/>
                <a:ea typeface="Cambria"/>
              </a:rPr>
              <a:t>: the project of a </a:t>
            </a:r>
            <a:r>
              <a:rPr b="1" lang="en-GB" sz="2400" spc="-1" strike="noStrike">
                <a:solidFill>
                  <a:srgbClr val="000000"/>
                </a:solidFill>
                <a:latin typeface="Cambria"/>
                <a:ea typeface="Cambria"/>
              </a:rPr>
              <a:t>European Defence Community </a:t>
            </a:r>
            <a:r>
              <a:rPr b="0" lang="en-GB" sz="2400" spc="-1" strike="noStrike">
                <a:solidFill>
                  <a:srgbClr val="000000"/>
                </a:solidFill>
                <a:latin typeface="Cambria"/>
                <a:ea typeface="Cambria"/>
              </a:rPr>
              <a:t>and a European Political Community get refused by the French Assembly</a:t>
            </a:r>
            <a:endParaRPr b="0" lang="en-US" sz="2400" spc="-1" strike="noStrike">
              <a:solidFill>
                <a:srgbClr val="000000"/>
              </a:solidFill>
              <a:latin typeface="Cambria"/>
            </a:endParaRPr>
          </a:p>
        </p:txBody>
      </p:sp>
      <p:pic>
        <p:nvPicPr>
          <p:cNvPr id="219" name="Immagine 6" descr="Immagine che contiene persona, vestiti, abito, Viso umano&#10;&#10;Descrizione generata automaticamente"/>
          <p:cNvPicPr/>
          <p:nvPr/>
        </p:nvPicPr>
        <p:blipFill>
          <a:blip r:embed="rId1"/>
          <a:stretch/>
        </p:blipFill>
        <p:spPr>
          <a:xfrm>
            <a:off x="8220240" y="2191320"/>
            <a:ext cx="3152880" cy="4422240"/>
          </a:xfrm>
          <a:prstGeom prst="rect">
            <a:avLst/>
          </a:prstGeom>
          <a:ln w="0">
            <a:noFill/>
          </a:ln>
        </p:spPr>
      </p:pic>
      <p:sp>
        <p:nvSpPr>
          <p:cNvPr id="220"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1950–1954: building European institutions (3/3)</a:t>
            </a:r>
            <a:endParaRPr b="0" lang="en-US" sz="3600" spc="-1" strike="noStrike">
              <a:solidFill>
                <a:srgbClr val="000000"/>
              </a:solidFill>
              <a:latin typeface="Century Gothic"/>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Title 1"/>
          <p:cNvSpPr txBox="1"/>
          <p:nvPr/>
        </p:nvSpPr>
        <p:spPr>
          <a:xfrm>
            <a:off x="810000" y="447120"/>
            <a:ext cx="10571760" cy="970200"/>
          </a:xfrm>
          <a:prstGeom prst="rect">
            <a:avLst/>
          </a:prstGeom>
          <a:noFill/>
          <a:ln w="0">
            <a:noFill/>
          </a:ln>
          <a:effectLst>
            <a:outerShdw dist="0" dir="0" blurRad="50760">
              <a:srgbClr val="000000">
                <a:alpha val="60000"/>
              </a:srgbClr>
            </a:outerShdw>
          </a:effectLst>
        </p:spPr>
        <p:txBody>
          <a:bodyPr anchor="b">
            <a:noAutofit/>
          </a:bodyPr>
          <a:p>
            <a:pPr>
              <a:lnSpc>
                <a:spcPct val="100000"/>
              </a:lnSpc>
            </a:pPr>
            <a:r>
              <a:rPr b="1" lang="en-US" sz="3600" spc="-1" strike="noStrike">
                <a:solidFill>
                  <a:srgbClr val="fefefe"/>
                </a:solidFill>
                <a:latin typeface="Georgia"/>
                <a:ea typeface="Cambria"/>
              </a:rPr>
              <a:t>1955–1978: a functionalist Europe (1/3)</a:t>
            </a:r>
            <a:endParaRPr b="0" lang="en-US" sz="3600" spc="-1" strike="noStrike">
              <a:solidFill>
                <a:srgbClr val="000000"/>
              </a:solidFill>
              <a:latin typeface="Century Gothic"/>
            </a:endParaRPr>
          </a:p>
        </p:txBody>
      </p:sp>
      <p:sp>
        <p:nvSpPr>
          <p:cNvPr id="222" name="Content Placeholder 2"/>
          <p:cNvSpPr txBox="1"/>
          <p:nvPr/>
        </p:nvSpPr>
        <p:spPr>
          <a:xfrm>
            <a:off x="818640" y="2559960"/>
            <a:ext cx="4229280" cy="3636000"/>
          </a:xfrm>
          <a:prstGeom prst="rect">
            <a:avLst/>
          </a:prstGeom>
          <a:noFill/>
          <a:ln w="0">
            <a:noFill/>
          </a:ln>
          <a:effectLst>
            <a:outerShdw dist="0" dir="0" blurRad="50760">
              <a:srgbClr val="000000">
                <a:alpha val="40000"/>
              </a:srgbClr>
            </a:outerShdw>
          </a:effectLst>
        </p:spPr>
        <p:txBody>
          <a:bodyPr>
            <a:normAutofit/>
          </a:bodyPr>
          <a:p>
            <a:pPr marL="95400" algn="ctr">
              <a:lnSpc>
                <a:spcPct val="100000"/>
              </a:lnSpc>
              <a:spcBef>
                <a:spcPts val="561"/>
              </a:spcBef>
              <a:spcAft>
                <a:spcPts val="601"/>
              </a:spcAft>
              <a:tabLst>
                <a:tab algn="l" pos="0"/>
              </a:tabLst>
            </a:pPr>
            <a:r>
              <a:rPr b="0" lang="it-IT" sz="2400" spc="-1" strike="noStrike">
                <a:solidFill>
                  <a:srgbClr val="000000"/>
                </a:solidFill>
                <a:latin typeface="Cambria"/>
                <a:ea typeface="Cambria"/>
              </a:rPr>
              <a:t>«</a:t>
            </a:r>
            <a:r>
              <a:rPr b="0" i="1" lang="fr-FR" sz="2800" spc="-1" strike="noStrike">
                <a:solidFill>
                  <a:srgbClr val="000000"/>
                </a:solidFill>
                <a:latin typeface="Cambria"/>
                <a:ea typeface="Cambria"/>
              </a:rPr>
              <a:t>Der unvollendete Bundesstaat</a:t>
            </a:r>
            <a:r>
              <a:rPr b="0" lang="it-IT" sz="2400" spc="-1" strike="noStrike">
                <a:solidFill>
                  <a:srgbClr val="000000"/>
                </a:solidFill>
                <a:latin typeface="Cambria"/>
                <a:ea typeface="Cambria"/>
              </a:rPr>
              <a:t>»</a:t>
            </a:r>
            <a:endParaRPr b="0" lang="en-US" sz="2400" spc="-1" strike="noStrike">
              <a:solidFill>
                <a:srgbClr val="000000"/>
              </a:solidFill>
              <a:latin typeface="Cambria"/>
            </a:endParaRPr>
          </a:p>
          <a:p>
            <a:pPr>
              <a:lnSpc>
                <a:spcPct val="100000"/>
              </a:lnSpc>
              <a:spcBef>
                <a:spcPts val="420"/>
              </a:spcBef>
              <a:spcAft>
                <a:spcPts val="601"/>
              </a:spcAft>
              <a:tabLst>
                <a:tab algn="l" pos="0"/>
              </a:tabLst>
            </a:pPr>
            <a:endParaRPr b="0" lang="en-US" sz="2400" spc="-1" strike="noStrike">
              <a:solidFill>
                <a:srgbClr val="000000"/>
              </a:solidFill>
              <a:latin typeface="Cambria"/>
            </a:endParaRPr>
          </a:p>
          <a:p>
            <a:pPr marL="457200">
              <a:lnSpc>
                <a:spcPct val="100000"/>
              </a:lnSpc>
              <a:spcBef>
                <a:spcPts val="420"/>
              </a:spcBef>
              <a:spcAft>
                <a:spcPts val="601"/>
              </a:spcAft>
              <a:tabLst>
                <a:tab algn="l" pos="0"/>
              </a:tabLst>
            </a:pPr>
            <a:endParaRPr b="0" lang="en-US" sz="2400" spc="-1" strike="noStrike">
              <a:solidFill>
                <a:srgbClr val="000000"/>
              </a:solidFill>
              <a:latin typeface="Cambria"/>
            </a:endParaRPr>
          </a:p>
        </p:txBody>
      </p:sp>
      <p:sp>
        <p:nvSpPr>
          <p:cNvPr id="223" name="Rettangolo 8"/>
          <p:cNvSpPr/>
          <p:nvPr/>
        </p:nvSpPr>
        <p:spPr>
          <a:xfrm>
            <a:off x="6159240" y="2112480"/>
            <a:ext cx="5680080" cy="4203360"/>
          </a:xfrm>
          <a:prstGeom prst="rect">
            <a:avLst/>
          </a:prstGeom>
          <a:noFill/>
          <a:ln cap="rnd" w="57150">
            <a:solidFill>
              <a:srgbClr val="00b050"/>
            </a:solidFill>
            <a:round/>
          </a:ln>
          <a:effectLst>
            <a:outerShdw algn="tl" blurRad="50760" dir="2700000" dist="37674" rotWithShape="0">
              <a:srgbClr val="000000">
                <a:alpha val="40000"/>
              </a:srgbClr>
            </a:outerShdw>
          </a:effectLst>
        </p:spPr>
        <p:style>
          <a:lnRef idx="2">
            <a:schemeClr val="accent1">
              <a:shade val="15000"/>
            </a:schemeClr>
          </a:lnRef>
          <a:fillRef idx="1">
            <a:schemeClr val="accent1"/>
          </a:fillRef>
          <a:effectRef idx="0">
            <a:schemeClr val="accent1"/>
          </a:effectRef>
          <a:fontRef idx="minor"/>
        </p:style>
      </p:sp>
      <p:pic>
        <p:nvPicPr>
          <p:cNvPr id="224" name="Immagine 6" descr="Immagine che contiene Viso umano, persona, vestiti, bianco e nero&#10;&#10;Descrizione generata automaticamente"/>
          <p:cNvPicPr/>
          <p:nvPr/>
        </p:nvPicPr>
        <p:blipFill>
          <a:blip r:embed="rId1"/>
          <a:stretch/>
        </p:blipFill>
        <p:spPr>
          <a:xfrm>
            <a:off x="6275160" y="2211480"/>
            <a:ext cx="5448600" cy="4005360"/>
          </a:xfrm>
          <a:prstGeom prst="rect">
            <a:avLst/>
          </a:prstGeom>
          <a:ln w="0">
            <a:noFill/>
          </a:ln>
        </p:spPr>
      </p:pic>
    </p:spTree>
  </p:cSld>
  <mc:AlternateContent>
    <mc:Choice Requires="p14">
      <p:transition spd="slow" p14:dur="2000"/>
    </mc:Choice>
    <mc:Fallback>
      <p:transition spd="slow"/>
    </mc:Fallback>
  </mc:AlternateContent>
  <p:timing>
    <p:tnLst>
      <p:par>
        <p:cTn id="72" dur="indefinite" restart="never" nodeType="tmRoot">
          <p:childTnLst>
            <p:seq>
              <p:cTn id="73" dur="indefinite" nodeType="mainSeq">
                <p:childTnLst>
                  <p:par>
                    <p:cTn id="74" fill="hold">
                      <p:stCondLst>
                        <p:cond delay="indefinite"/>
                      </p:stCondLst>
                      <p:childTnLst>
                        <p:par>
                          <p:cTn id="75" fill="hold">
                            <p:stCondLst>
                              <p:cond delay="0"/>
                            </p:stCondLst>
                            <p:childTnLst>
                              <p:par>
                                <p:cTn id="76" nodeType="clickEffect" fill="hold" presetClass="entr" presetID="42">
                                  <p:stCondLst>
                                    <p:cond delay="0"/>
                                  </p:stCondLst>
                                  <p:childTnLst>
                                    <p:set>
                                      <p:cBhvr>
                                        <p:cTn id="77" dur="1" fill="hold">
                                          <p:stCondLst>
                                            <p:cond delay="0"/>
                                          </p:stCondLst>
                                        </p:cTn>
                                        <p:tgtEl>
                                          <p:spTgt spid="222">
                                            <p:txEl>
                                              <p:pRg st="0" end="0"/>
                                            </p:txEl>
                                          </p:spTgt>
                                        </p:tgtEl>
                                        <p:attrNameLst>
                                          <p:attrName>style.visibility</p:attrName>
                                        </p:attrNameLst>
                                      </p:cBhvr>
                                      <p:to>
                                        <p:strVal val="visible"/>
                                      </p:to>
                                    </p:set>
                                    <p:animEffect filter="fade" transition="in">
                                      <p:cBhvr additive="repl">
                                        <p:cTn id="78" dur="1000"/>
                                        <p:tgtEl>
                                          <p:spTgt spid="222">
                                            <p:txEl>
                                              <p:pRg st="0" end="0"/>
                                            </p:txEl>
                                          </p:spTgt>
                                        </p:tgtEl>
                                      </p:cBhvr>
                                    </p:animEffect>
                                    <p:anim calcmode="lin" valueType="num">
                                      <p:cBhvr additive="repl">
                                        <p:cTn id="79" dur="1000" fill="hold"/>
                                        <p:tgtEl>
                                          <p:spTgt spid="222">
                                            <p:txEl>
                                              <p:pRg st="0" end="0"/>
                                            </p:txEl>
                                          </p:spTgt>
                                        </p:tgtEl>
                                        <p:attrNameLst>
                                          <p:attrName>ppt_x</p:attrName>
                                        </p:attrNameLst>
                                      </p:cBhvr>
                                      <p:tavLst>
                                        <p:tav tm="0">
                                          <p:val>
                                            <p:strVal val="#ppt_x"/>
                                          </p:val>
                                        </p:tav>
                                        <p:tav tm="100000">
                                          <p:val>
                                            <p:strVal val="#ppt_x"/>
                                          </p:val>
                                        </p:tav>
                                      </p:tavLst>
                                    </p:anim>
                                    <p:anim calcmode="lin" valueType="num">
                                      <p:cBhvr additive="repl">
                                        <p:cTn id="80" dur="1000" fill="hold"/>
                                        <p:tgtEl>
                                          <p:spTgt spid="2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00b050"/>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00b050"/>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00b050"/>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00b050"/>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00b050"/>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Citazione</Template>
  <TotalTime>859</TotalTime>
  <Application>LibreOffice/7.1.4.2$Windows_X86_64 LibreOffice_project/a529a4fab45b75fefc5b6226684193eb000654f6</Application>
  <AppVersion>15.0000</AppVersion>
  <Words>896</Words>
  <Paragraphs>83</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2019-11-16T08:22:02Z</dcterms:created>
  <dc:creator>Gianluca Bonato</dc:creator>
  <dc:description/>
  <dc:language>it-IT</dc:language>
  <cp:lastModifiedBy>Francesco Bonato</cp:lastModifiedBy>
  <dcterms:modified xsi:type="dcterms:W3CDTF">2024-09-26T17:18:24Z</dcterms:modified>
  <cp:revision>36</cp:revision>
  <dc:subject/>
  <dc:title>RELAZIONE TESORERIA</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Widescreen</vt:lpwstr>
  </property>
  <property fmtid="{D5CDD505-2E9C-101B-9397-08002B2CF9AE}" pid="4" name="Slides">
    <vt:i4>17</vt:i4>
  </property>
</Properties>
</file>